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1" r:id="rId2"/>
    <p:sldId id="330" r:id="rId3"/>
    <p:sldId id="264" r:id="rId4"/>
    <p:sldId id="331" r:id="rId5"/>
    <p:sldId id="320" r:id="rId6"/>
    <p:sldId id="332" r:id="rId7"/>
    <p:sldId id="333" r:id="rId8"/>
    <p:sldId id="334" r:id="rId9"/>
    <p:sldId id="335" r:id="rId10"/>
    <p:sldId id="339" r:id="rId11"/>
    <p:sldId id="336" r:id="rId12"/>
    <p:sldId id="337" r:id="rId13"/>
    <p:sldId id="338" r:id="rId14"/>
    <p:sldId id="340" r:id="rId15"/>
    <p:sldId id="342" r:id="rId16"/>
    <p:sldId id="341" r:id="rId17"/>
    <p:sldId id="343" r:id="rId18"/>
    <p:sldId id="344" r:id="rId19"/>
    <p:sldId id="345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1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8A0B0-DC72-8342-86C1-C8E19211E66B}" v="201" dt="2020-04-23T17:48:55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38"/>
    <p:restoredTop sz="93469"/>
  </p:normalViewPr>
  <p:slideViewPr>
    <p:cSldViewPr snapToGrid="0" snapToObjects="1">
      <p:cViewPr varScale="1">
        <p:scale>
          <a:sx n="104" d="100"/>
          <a:sy n="104" d="100"/>
        </p:scale>
        <p:origin x="24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sfh" userId="6be04d28-a5b0-4bd2-a1f8-75943a5244ce" providerId="ADAL" clId="{2CF3588E-84D1-9C4C-9AEB-5E2D0DA239D0}"/>
    <pc:docChg chg="undo redo custSel addSld delSld modSld">
      <pc:chgData name="xsfh" userId="6be04d28-a5b0-4bd2-a1f8-75943a5244ce" providerId="ADAL" clId="{2CF3588E-84D1-9C4C-9AEB-5E2D0DA239D0}" dt="2020-01-09T00:55:44.169" v="3351"/>
      <pc:docMkLst>
        <pc:docMk/>
      </pc:docMkLst>
      <pc:sldChg chg="addSp delSp modSp delAnim modAnim modNotesTx">
        <pc:chgData name="xsfh" userId="6be04d28-a5b0-4bd2-a1f8-75943a5244ce" providerId="ADAL" clId="{2CF3588E-84D1-9C4C-9AEB-5E2D0DA239D0}" dt="2020-01-08T14:40:23.181" v="3237" actId="27636"/>
        <pc:sldMkLst>
          <pc:docMk/>
          <pc:sldMk cId="255247232" sldId="264"/>
        </pc:sldMkLst>
        <pc:spChg chg="add mod">
          <ac:chgData name="xsfh" userId="6be04d28-a5b0-4bd2-a1f8-75943a5244ce" providerId="ADAL" clId="{2CF3588E-84D1-9C4C-9AEB-5E2D0DA239D0}" dt="2020-01-08T10:53:53.614" v="914" actId="20577"/>
          <ac:spMkLst>
            <pc:docMk/>
            <pc:sldMk cId="255247232" sldId="264"/>
            <ac:spMk id="6" creationId="{3E585567-3CB2-1A4F-AC10-7183B2F64D0D}"/>
          </ac:spMkLst>
        </pc:spChg>
        <pc:spChg chg="mod">
          <ac:chgData name="xsfh" userId="6be04d28-a5b0-4bd2-a1f8-75943a5244ce" providerId="ADAL" clId="{2CF3588E-84D1-9C4C-9AEB-5E2D0DA239D0}" dt="2020-01-08T14:40:23.181" v="3237" actId="27636"/>
          <ac:spMkLst>
            <pc:docMk/>
            <pc:sldMk cId="255247232" sldId="264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0:51:54.131" v="890" actId="20577"/>
          <ac:spMkLst>
            <pc:docMk/>
            <pc:sldMk cId="255247232" sldId="264"/>
            <ac:spMk id="13" creationId="{373D2982-E6E9-5A41-91D5-1032D09BE18B}"/>
          </ac:spMkLst>
        </pc:spChg>
        <pc:picChg chg="add mod">
          <ac:chgData name="xsfh" userId="6be04d28-a5b0-4bd2-a1f8-75943a5244ce" providerId="ADAL" clId="{2CF3588E-84D1-9C4C-9AEB-5E2D0DA239D0}" dt="2020-01-08T10:54:24.833" v="915" actId="1076"/>
          <ac:picMkLst>
            <pc:docMk/>
            <pc:sldMk cId="255247232" sldId="264"/>
            <ac:picMk id="2" creationId="{555DD5FF-9FC1-764D-94B2-9F9D1144EA15}"/>
          </ac:picMkLst>
        </pc:picChg>
        <pc:picChg chg="del">
          <ac:chgData name="xsfh" userId="6be04d28-a5b0-4bd2-a1f8-75943a5244ce" providerId="ADAL" clId="{2CF3588E-84D1-9C4C-9AEB-5E2D0DA239D0}" dt="2020-01-08T10:07:40.182" v="148" actId="478"/>
          <ac:picMkLst>
            <pc:docMk/>
            <pc:sldMk cId="255247232" sldId="264"/>
            <ac:picMk id="2" creationId="{DAF66924-5427-E940-BEB8-2807A73C7E1B}"/>
          </ac:picMkLst>
        </pc:picChg>
        <pc:picChg chg="add mod">
          <ac:chgData name="xsfh" userId="6be04d28-a5b0-4bd2-a1f8-75943a5244ce" providerId="ADAL" clId="{2CF3588E-84D1-9C4C-9AEB-5E2D0DA239D0}" dt="2020-01-08T10:51:29.305" v="834" actId="1076"/>
          <ac:picMkLst>
            <pc:docMk/>
            <pc:sldMk cId="255247232" sldId="264"/>
            <ac:picMk id="3" creationId="{271ED6B2-F658-3944-9567-80D2F28C481E}"/>
          </ac:picMkLst>
        </pc:picChg>
        <pc:picChg chg="del">
          <ac:chgData name="xsfh" userId="6be04d28-a5b0-4bd2-a1f8-75943a5244ce" providerId="ADAL" clId="{2CF3588E-84D1-9C4C-9AEB-5E2D0DA239D0}" dt="2020-01-08T10:07:39.298" v="147" actId="478"/>
          <ac:picMkLst>
            <pc:docMk/>
            <pc:sldMk cId="255247232" sldId="264"/>
            <ac:picMk id="3" creationId="{F4A1C167-3D0A-AE4E-BF38-4789195B4493}"/>
          </ac:picMkLst>
        </pc:picChg>
        <pc:picChg chg="add del mod">
          <ac:chgData name="xsfh" userId="6be04d28-a5b0-4bd2-a1f8-75943a5244ce" providerId="ADAL" clId="{2CF3588E-84D1-9C4C-9AEB-5E2D0DA239D0}" dt="2020-01-08T10:37:57.850" v="723" actId="478"/>
          <ac:picMkLst>
            <pc:docMk/>
            <pc:sldMk cId="255247232" sldId="264"/>
            <ac:picMk id="4" creationId="{517004E8-2191-774D-A41B-67409371CE0C}"/>
          </ac:picMkLst>
        </pc:picChg>
        <pc:picChg chg="add mod">
          <ac:chgData name="xsfh" userId="6be04d28-a5b0-4bd2-a1f8-75943a5244ce" providerId="ADAL" clId="{2CF3588E-84D1-9C4C-9AEB-5E2D0DA239D0}" dt="2020-01-08T11:26:53.346" v="1788" actId="1076"/>
          <ac:picMkLst>
            <pc:docMk/>
            <pc:sldMk cId="255247232" sldId="264"/>
            <ac:picMk id="5" creationId="{D3677174-8C8C-E84B-8522-EC8E7FD6F6FE}"/>
          </ac:picMkLst>
        </pc:picChg>
        <pc:picChg chg="add del">
          <ac:chgData name="xsfh" userId="6be04d28-a5b0-4bd2-a1f8-75943a5244ce" providerId="ADAL" clId="{2CF3588E-84D1-9C4C-9AEB-5E2D0DA239D0}" dt="2020-01-08T11:26:14.753" v="1777" actId="478"/>
          <ac:picMkLst>
            <pc:docMk/>
            <pc:sldMk cId="255247232" sldId="264"/>
            <ac:picMk id="7" creationId="{C23B818D-A2C4-784B-8373-1EFF39DE7DE1}"/>
          </ac:picMkLst>
        </pc:picChg>
        <pc:picChg chg="del">
          <ac:chgData name="xsfh" userId="6be04d28-a5b0-4bd2-a1f8-75943a5244ce" providerId="ADAL" clId="{2CF3588E-84D1-9C4C-9AEB-5E2D0DA239D0}" dt="2020-01-08T10:07:37.950" v="146" actId="478"/>
          <ac:picMkLst>
            <pc:docMk/>
            <pc:sldMk cId="255247232" sldId="264"/>
            <ac:picMk id="7" creationId="{D5B8EDA2-DEBD-2042-842B-A7DB9D287239}"/>
          </ac:picMkLst>
        </pc:picChg>
        <pc:picChg chg="add mod">
          <ac:chgData name="xsfh" userId="6be04d28-a5b0-4bd2-a1f8-75943a5244ce" providerId="ADAL" clId="{2CF3588E-84D1-9C4C-9AEB-5E2D0DA239D0}" dt="2020-01-08T11:26:50.017" v="1787" actId="1076"/>
          <ac:picMkLst>
            <pc:docMk/>
            <pc:sldMk cId="255247232" sldId="264"/>
            <ac:picMk id="8" creationId="{02C7C8AE-6595-2140-8F93-89E6FCCF0200}"/>
          </ac:picMkLst>
        </pc:picChg>
      </pc:sldChg>
      <pc:sldChg chg="modSp">
        <pc:chgData name="xsfh" userId="6be04d28-a5b0-4bd2-a1f8-75943a5244ce" providerId="ADAL" clId="{2CF3588E-84D1-9C4C-9AEB-5E2D0DA239D0}" dt="2020-01-08T09:56:44.148" v="36" actId="20577"/>
        <pc:sldMkLst>
          <pc:docMk/>
          <pc:sldMk cId="1287224287" sldId="281"/>
        </pc:sldMkLst>
        <pc:spChg chg="mod">
          <ac:chgData name="xsfh" userId="6be04d28-a5b0-4bd2-a1f8-75943a5244ce" providerId="ADAL" clId="{2CF3588E-84D1-9C4C-9AEB-5E2D0DA239D0}" dt="2020-01-08T09:56:44.148" v="36" actId="20577"/>
          <ac:spMkLst>
            <pc:docMk/>
            <pc:sldMk cId="1287224287" sldId="281"/>
            <ac:spMk id="2" creationId="{5EF73702-7DEF-43A8-A6D8-905478A8893B}"/>
          </ac:spMkLst>
        </pc:spChg>
      </pc:sldChg>
      <pc:sldChg chg="addSp delSp modSp">
        <pc:chgData name="xsfh" userId="6be04d28-a5b0-4bd2-a1f8-75943a5244ce" providerId="ADAL" clId="{2CF3588E-84D1-9C4C-9AEB-5E2D0DA239D0}" dt="2020-01-09T00:55:44.169" v="3351"/>
        <pc:sldMkLst>
          <pc:docMk/>
          <pc:sldMk cId="379470729" sldId="314"/>
        </pc:sldMkLst>
        <pc:spChg chg="mod">
          <ac:chgData name="xsfh" userId="6be04d28-a5b0-4bd2-a1f8-75943a5244ce" providerId="ADAL" clId="{2CF3588E-84D1-9C4C-9AEB-5E2D0DA239D0}" dt="2020-01-08T14:50:37.357" v="3345" actId="403"/>
          <ac:spMkLst>
            <pc:docMk/>
            <pc:sldMk cId="379470729" sldId="314"/>
            <ac:spMk id="2" creationId="{54AC8DF9-42FC-2647-B93F-21A09880F543}"/>
          </ac:spMkLst>
        </pc:spChg>
        <pc:spChg chg="mod">
          <ac:chgData name="xsfh" userId="6be04d28-a5b0-4bd2-a1f8-75943a5244ce" providerId="ADAL" clId="{2CF3588E-84D1-9C4C-9AEB-5E2D0DA239D0}" dt="2020-01-08T14:45:02.627" v="3290" actId="20577"/>
          <ac:spMkLst>
            <pc:docMk/>
            <pc:sldMk cId="379470729" sldId="314"/>
            <ac:spMk id="3" creationId="{5AFC377D-FC65-CB4C-992B-668D78D4A249}"/>
          </ac:spMkLst>
        </pc:spChg>
        <pc:spChg chg="add del mod">
          <ac:chgData name="xsfh" userId="6be04d28-a5b0-4bd2-a1f8-75943a5244ce" providerId="ADAL" clId="{2CF3588E-84D1-9C4C-9AEB-5E2D0DA239D0}" dt="2020-01-09T00:55:44.169" v="3351"/>
          <ac:spMkLst>
            <pc:docMk/>
            <pc:sldMk cId="379470729" sldId="314"/>
            <ac:spMk id="4" creationId="{604B889E-6F82-ED4A-B474-207AECACA4E9}"/>
          </ac:spMkLst>
        </pc:spChg>
        <pc:spChg chg="del">
          <ac:chgData name="xsfh" userId="6be04d28-a5b0-4bd2-a1f8-75943a5244ce" providerId="ADAL" clId="{2CF3588E-84D1-9C4C-9AEB-5E2D0DA239D0}" dt="2020-01-08T09:59:17.896" v="101" actId="478"/>
          <ac:spMkLst>
            <pc:docMk/>
            <pc:sldMk cId="379470729" sldId="314"/>
            <ac:spMk id="4" creationId="{C9BCC8F8-9201-0E4F-89BD-0A8E083A84C5}"/>
          </ac:spMkLst>
        </pc:spChg>
      </pc:sldChg>
      <pc:sldChg chg="del">
        <pc:chgData name="xsfh" userId="6be04d28-a5b0-4bd2-a1f8-75943a5244ce" providerId="ADAL" clId="{2CF3588E-84D1-9C4C-9AEB-5E2D0DA239D0}" dt="2020-01-08T11:43:11.141" v="2144" actId="2696"/>
        <pc:sldMkLst>
          <pc:docMk/>
          <pc:sldMk cId="912524490" sldId="316"/>
        </pc:sldMkLst>
      </pc:sldChg>
      <pc:sldChg chg="del">
        <pc:chgData name="xsfh" userId="6be04d28-a5b0-4bd2-a1f8-75943a5244ce" providerId="ADAL" clId="{2CF3588E-84D1-9C4C-9AEB-5E2D0DA239D0}" dt="2020-01-08T11:43:11.132" v="2143" actId="2696"/>
        <pc:sldMkLst>
          <pc:docMk/>
          <pc:sldMk cId="857009373" sldId="317"/>
        </pc:sldMkLst>
      </pc:sldChg>
      <pc:sldChg chg="del">
        <pc:chgData name="xsfh" userId="6be04d28-a5b0-4bd2-a1f8-75943a5244ce" providerId="ADAL" clId="{2CF3588E-84D1-9C4C-9AEB-5E2D0DA239D0}" dt="2020-01-08T10:07:00.619" v="126" actId="2696"/>
        <pc:sldMkLst>
          <pc:docMk/>
          <pc:sldMk cId="3576837278" sldId="318"/>
        </pc:sldMkLst>
      </pc:sldChg>
      <pc:sldChg chg="modSp add">
        <pc:chgData name="xsfh" userId="6be04d28-a5b0-4bd2-a1f8-75943a5244ce" providerId="ADAL" clId="{2CF3588E-84D1-9C4C-9AEB-5E2D0DA239D0}" dt="2020-01-08T13:17:43.979" v="2155" actId="20577"/>
        <pc:sldMkLst>
          <pc:docMk/>
          <pc:sldMk cId="4009094068" sldId="318"/>
        </pc:sldMkLst>
        <pc:spChg chg="mod">
          <ac:chgData name="xsfh" userId="6be04d28-a5b0-4bd2-a1f8-75943a5244ce" providerId="ADAL" clId="{2CF3588E-84D1-9C4C-9AEB-5E2D0DA239D0}" dt="2020-01-08T10:22:19.593" v="430" actId="20577"/>
          <ac:spMkLst>
            <pc:docMk/>
            <pc:sldMk cId="4009094068" sldId="318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3:17:43.979" v="2155" actId="20577"/>
          <ac:spMkLst>
            <pc:docMk/>
            <pc:sldMk cId="4009094068" sldId="318"/>
            <ac:spMk id="13" creationId="{373D2982-E6E9-5A41-91D5-1032D09BE18B}"/>
          </ac:spMkLst>
        </pc:spChg>
        <pc:picChg chg="mod">
          <ac:chgData name="xsfh" userId="6be04d28-a5b0-4bd2-a1f8-75943a5244ce" providerId="ADAL" clId="{2CF3588E-84D1-9C4C-9AEB-5E2D0DA239D0}" dt="2020-01-08T11:41:59.494" v="2137" actId="14100"/>
          <ac:picMkLst>
            <pc:docMk/>
            <pc:sldMk cId="4009094068" sldId="318"/>
            <ac:picMk id="2" creationId="{DAF66924-5427-E940-BEB8-2807A73C7E1B}"/>
          </ac:picMkLst>
        </pc:picChg>
        <pc:picChg chg="mod">
          <ac:chgData name="xsfh" userId="6be04d28-a5b0-4bd2-a1f8-75943a5244ce" providerId="ADAL" clId="{2CF3588E-84D1-9C4C-9AEB-5E2D0DA239D0}" dt="2020-01-08T11:42:03.656" v="2138" actId="1076"/>
          <ac:picMkLst>
            <pc:docMk/>
            <pc:sldMk cId="4009094068" sldId="318"/>
            <ac:picMk id="3" creationId="{F4A1C167-3D0A-AE4E-BF38-4789195B4493}"/>
          </ac:picMkLst>
        </pc:picChg>
        <pc:picChg chg="mod">
          <ac:chgData name="xsfh" userId="6be04d28-a5b0-4bd2-a1f8-75943a5244ce" providerId="ADAL" clId="{2CF3588E-84D1-9C4C-9AEB-5E2D0DA239D0}" dt="2020-01-08T11:42:18.697" v="2142" actId="14100"/>
          <ac:picMkLst>
            <pc:docMk/>
            <pc:sldMk cId="4009094068" sldId="318"/>
            <ac:picMk id="7" creationId="{D5B8EDA2-DEBD-2042-842B-A7DB9D287239}"/>
          </ac:picMkLst>
        </pc:picChg>
      </pc:sldChg>
      <pc:sldChg chg="addSp delSp modSp add delAnim">
        <pc:chgData name="xsfh" userId="6be04d28-a5b0-4bd2-a1f8-75943a5244ce" providerId="ADAL" clId="{2CF3588E-84D1-9C4C-9AEB-5E2D0DA239D0}" dt="2020-01-08T14:40:23.224" v="3238" actId="27636"/>
        <pc:sldMkLst>
          <pc:docMk/>
          <pc:sldMk cId="1228276099" sldId="319"/>
        </pc:sldMkLst>
        <pc:spChg chg="mod">
          <ac:chgData name="xsfh" userId="6be04d28-a5b0-4bd2-a1f8-75943a5244ce" providerId="ADAL" clId="{2CF3588E-84D1-9C4C-9AEB-5E2D0DA239D0}" dt="2020-01-08T14:40:23.224" v="3238" actId="27636"/>
          <ac:spMkLst>
            <pc:docMk/>
            <pc:sldMk cId="1228276099" sldId="319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3:31:01.397" v="2528" actId="20577"/>
          <ac:spMkLst>
            <pc:docMk/>
            <pc:sldMk cId="1228276099" sldId="319"/>
            <ac:spMk id="13" creationId="{373D2982-E6E9-5A41-91D5-1032D09BE18B}"/>
          </ac:spMkLst>
        </pc:spChg>
        <pc:picChg chg="add mod">
          <ac:chgData name="xsfh" userId="6be04d28-a5b0-4bd2-a1f8-75943a5244ce" providerId="ADAL" clId="{2CF3588E-84D1-9C4C-9AEB-5E2D0DA239D0}" dt="2020-01-08T13:31:15.576" v="2561" actId="1035"/>
          <ac:picMkLst>
            <pc:docMk/>
            <pc:sldMk cId="1228276099" sldId="319"/>
            <ac:picMk id="2" creationId="{0868DDA5-E797-2842-9007-4405323B2D95}"/>
          </ac:picMkLst>
        </pc:picChg>
        <pc:picChg chg="del">
          <ac:chgData name="xsfh" userId="6be04d28-a5b0-4bd2-a1f8-75943a5244ce" providerId="ADAL" clId="{2CF3588E-84D1-9C4C-9AEB-5E2D0DA239D0}" dt="2020-01-08T10:22:24.107" v="432" actId="478"/>
          <ac:picMkLst>
            <pc:docMk/>
            <pc:sldMk cId="1228276099" sldId="319"/>
            <ac:picMk id="4" creationId="{517004E8-2191-774D-A41B-67409371CE0C}"/>
          </ac:picMkLst>
        </pc:picChg>
      </pc:sldChg>
      <pc:sldChg chg="del">
        <pc:chgData name="xsfh" userId="6be04d28-a5b0-4bd2-a1f8-75943a5244ce" providerId="ADAL" clId="{2CF3588E-84D1-9C4C-9AEB-5E2D0DA239D0}" dt="2020-01-08T10:07:00.624" v="127" actId="2696"/>
        <pc:sldMkLst>
          <pc:docMk/>
          <pc:sldMk cId="1720749154" sldId="319"/>
        </pc:sldMkLst>
      </pc:sldChg>
      <pc:sldChg chg="modSp add">
        <pc:chgData name="xsfh" userId="6be04d28-a5b0-4bd2-a1f8-75943a5244ce" providerId="ADAL" clId="{2CF3588E-84D1-9C4C-9AEB-5E2D0DA239D0}" dt="2020-01-08T14:45:42.072" v="3292" actId="1076"/>
        <pc:sldMkLst>
          <pc:docMk/>
          <pc:sldMk cId="52875347" sldId="320"/>
        </pc:sldMkLst>
        <pc:picChg chg="mod">
          <ac:chgData name="xsfh" userId="6be04d28-a5b0-4bd2-a1f8-75943a5244ce" providerId="ADAL" clId="{2CF3588E-84D1-9C4C-9AEB-5E2D0DA239D0}" dt="2020-01-08T14:45:42.072" v="3292" actId="1076"/>
          <ac:picMkLst>
            <pc:docMk/>
            <pc:sldMk cId="52875347" sldId="320"/>
            <ac:picMk id="4" creationId="{517004E8-2191-774D-A41B-67409371CE0C}"/>
          </ac:picMkLst>
        </pc:picChg>
      </pc:sldChg>
      <pc:sldChg chg="del">
        <pc:chgData name="xsfh" userId="6be04d28-a5b0-4bd2-a1f8-75943a5244ce" providerId="ADAL" clId="{2CF3588E-84D1-9C4C-9AEB-5E2D0DA239D0}" dt="2020-01-08T10:07:00.632" v="129" actId="2696"/>
        <pc:sldMkLst>
          <pc:docMk/>
          <pc:sldMk cId="1032998138" sldId="320"/>
        </pc:sldMkLst>
      </pc:sldChg>
      <pc:sldChg chg="addSp delSp modSp add">
        <pc:chgData name="xsfh" userId="6be04d28-a5b0-4bd2-a1f8-75943a5244ce" providerId="ADAL" clId="{2CF3588E-84D1-9C4C-9AEB-5E2D0DA239D0}" dt="2020-01-08T14:54:55.678" v="3348"/>
        <pc:sldMkLst>
          <pc:docMk/>
          <pc:sldMk cId="599239941" sldId="321"/>
        </pc:sldMkLst>
        <pc:spChg chg="add del mod">
          <ac:chgData name="xsfh" userId="6be04d28-a5b0-4bd2-a1f8-75943a5244ce" providerId="ADAL" clId="{2CF3588E-84D1-9C4C-9AEB-5E2D0DA239D0}" dt="2020-01-08T14:54:55.678" v="3348"/>
          <ac:spMkLst>
            <pc:docMk/>
            <pc:sldMk cId="599239941" sldId="321"/>
            <ac:spMk id="2" creationId="{B9A1EDDC-9148-144C-BA99-60979D1BF720}"/>
          </ac:spMkLst>
        </pc:spChg>
        <pc:spChg chg="mod">
          <ac:chgData name="xsfh" userId="6be04d28-a5b0-4bd2-a1f8-75943a5244ce" providerId="ADAL" clId="{2CF3588E-84D1-9C4C-9AEB-5E2D0DA239D0}" dt="2020-01-08T14:40:23.258" v="3239" actId="27636"/>
          <ac:spMkLst>
            <pc:docMk/>
            <pc:sldMk cId="599239941" sldId="321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1:06:34.082" v="1293" actId="20577"/>
          <ac:spMkLst>
            <pc:docMk/>
            <pc:sldMk cId="599239941" sldId="321"/>
            <ac:spMk id="13" creationId="{373D2982-E6E9-5A41-91D5-1032D09BE18B}"/>
          </ac:spMkLst>
        </pc:spChg>
        <pc:picChg chg="del">
          <ac:chgData name="xsfh" userId="6be04d28-a5b0-4bd2-a1f8-75943a5244ce" providerId="ADAL" clId="{2CF3588E-84D1-9C4C-9AEB-5E2D0DA239D0}" dt="2020-01-08T11:02:58.432" v="1126" actId="478"/>
          <ac:picMkLst>
            <pc:docMk/>
            <pc:sldMk cId="599239941" sldId="321"/>
            <ac:picMk id="2" creationId="{0868DDA5-E797-2842-9007-4405323B2D95}"/>
          </ac:picMkLst>
        </pc:picChg>
        <pc:picChg chg="add mod">
          <ac:chgData name="xsfh" userId="6be04d28-a5b0-4bd2-a1f8-75943a5244ce" providerId="ADAL" clId="{2CF3588E-84D1-9C4C-9AEB-5E2D0DA239D0}" dt="2020-01-08T11:05:05.787" v="1145" actId="1076"/>
          <ac:picMkLst>
            <pc:docMk/>
            <pc:sldMk cId="599239941" sldId="321"/>
            <ac:picMk id="3" creationId="{3E77422B-FBCC-0442-9F46-C49DFEB94303}"/>
          </ac:picMkLst>
        </pc:picChg>
      </pc:sldChg>
      <pc:sldChg chg="del">
        <pc:chgData name="xsfh" userId="6be04d28-a5b0-4bd2-a1f8-75943a5244ce" providerId="ADAL" clId="{2CF3588E-84D1-9C4C-9AEB-5E2D0DA239D0}" dt="2020-01-08T10:07:00.628" v="128" actId="2696"/>
        <pc:sldMkLst>
          <pc:docMk/>
          <pc:sldMk cId="1370701288" sldId="321"/>
        </pc:sldMkLst>
      </pc:sldChg>
      <pc:sldChg chg="addSp delSp modSp add">
        <pc:chgData name="xsfh" userId="6be04d28-a5b0-4bd2-a1f8-75943a5244ce" providerId="ADAL" clId="{2CF3588E-84D1-9C4C-9AEB-5E2D0DA239D0}" dt="2020-01-08T14:40:23.280" v="3240" actId="27636"/>
        <pc:sldMkLst>
          <pc:docMk/>
          <pc:sldMk cId="1517958278" sldId="322"/>
        </pc:sldMkLst>
        <pc:spChg chg="add mod">
          <ac:chgData name="xsfh" userId="6be04d28-a5b0-4bd2-a1f8-75943a5244ce" providerId="ADAL" clId="{2CF3588E-84D1-9C4C-9AEB-5E2D0DA239D0}" dt="2020-01-08T11:23:54.273" v="1773" actId="1076"/>
          <ac:spMkLst>
            <pc:docMk/>
            <pc:sldMk cId="1517958278" sldId="322"/>
            <ac:spMk id="5" creationId="{DBFD4981-1439-2847-9012-FF11327328E2}"/>
          </ac:spMkLst>
        </pc:spChg>
        <pc:spChg chg="mod">
          <ac:chgData name="xsfh" userId="6be04d28-a5b0-4bd2-a1f8-75943a5244ce" providerId="ADAL" clId="{2CF3588E-84D1-9C4C-9AEB-5E2D0DA239D0}" dt="2020-01-08T14:40:23.280" v="3240" actId="27636"/>
          <ac:spMkLst>
            <pc:docMk/>
            <pc:sldMk cId="1517958278" sldId="322"/>
            <ac:spMk id="12" creationId="{6F3784A9-69B6-1743-ABAA-6099675C38EC}"/>
          </ac:spMkLst>
        </pc:spChg>
        <pc:spChg chg="add del mod">
          <ac:chgData name="xsfh" userId="6be04d28-a5b0-4bd2-a1f8-75943a5244ce" providerId="ADAL" clId="{2CF3588E-84D1-9C4C-9AEB-5E2D0DA239D0}" dt="2020-01-08T11:21:41.588" v="1720" actId="20577"/>
          <ac:spMkLst>
            <pc:docMk/>
            <pc:sldMk cId="1517958278" sldId="322"/>
            <ac:spMk id="13" creationId="{373D2982-E6E9-5A41-91D5-1032D09BE18B}"/>
          </ac:spMkLst>
        </pc:spChg>
        <pc:picChg chg="add del mod">
          <ac:chgData name="xsfh" userId="6be04d28-a5b0-4bd2-a1f8-75943a5244ce" providerId="ADAL" clId="{2CF3588E-84D1-9C4C-9AEB-5E2D0DA239D0}" dt="2020-01-08T11:07:33.954" v="1310"/>
          <ac:picMkLst>
            <pc:docMk/>
            <pc:sldMk cId="1517958278" sldId="322"/>
            <ac:picMk id="2" creationId="{77C454DB-F42D-9048-BD3F-70C690011880}"/>
          </ac:picMkLst>
        </pc:picChg>
        <pc:picChg chg="del">
          <ac:chgData name="xsfh" userId="6be04d28-a5b0-4bd2-a1f8-75943a5244ce" providerId="ADAL" clId="{2CF3588E-84D1-9C4C-9AEB-5E2D0DA239D0}" dt="2020-01-08T11:06:53.996" v="1305" actId="478"/>
          <ac:picMkLst>
            <pc:docMk/>
            <pc:sldMk cId="1517958278" sldId="322"/>
            <ac:picMk id="3" creationId="{3E77422B-FBCC-0442-9F46-C49DFEB94303}"/>
          </ac:picMkLst>
        </pc:picChg>
        <pc:picChg chg="add mod">
          <ac:chgData name="xsfh" userId="6be04d28-a5b0-4bd2-a1f8-75943a5244ce" providerId="ADAL" clId="{2CF3588E-84D1-9C4C-9AEB-5E2D0DA239D0}" dt="2020-01-08T11:22:34.486" v="1768" actId="1038"/>
          <ac:picMkLst>
            <pc:docMk/>
            <pc:sldMk cId="1517958278" sldId="322"/>
            <ac:picMk id="4" creationId="{F241D995-EF33-B34D-B1B7-874348D17DE1}"/>
          </ac:picMkLst>
        </pc:picChg>
      </pc:sldChg>
      <pc:sldChg chg="del">
        <pc:chgData name="xsfh" userId="6be04d28-a5b0-4bd2-a1f8-75943a5244ce" providerId="ADAL" clId="{2CF3588E-84D1-9C4C-9AEB-5E2D0DA239D0}" dt="2020-01-08T10:07:00.635" v="130" actId="2696"/>
        <pc:sldMkLst>
          <pc:docMk/>
          <pc:sldMk cId="3409178572" sldId="322"/>
        </pc:sldMkLst>
      </pc:sldChg>
      <pc:sldChg chg="del">
        <pc:chgData name="xsfh" userId="6be04d28-a5b0-4bd2-a1f8-75943a5244ce" providerId="ADAL" clId="{2CF3588E-84D1-9C4C-9AEB-5E2D0DA239D0}" dt="2020-01-08T10:07:00.640" v="131" actId="2696"/>
        <pc:sldMkLst>
          <pc:docMk/>
          <pc:sldMk cId="1022930684" sldId="323"/>
        </pc:sldMkLst>
      </pc:sldChg>
      <pc:sldChg chg="addSp delSp modSp add">
        <pc:chgData name="xsfh" userId="6be04d28-a5b0-4bd2-a1f8-75943a5244ce" providerId="ADAL" clId="{2CF3588E-84D1-9C4C-9AEB-5E2D0DA239D0}" dt="2020-01-08T14:40:23.309" v="3241" actId="27636"/>
        <pc:sldMkLst>
          <pc:docMk/>
          <pc:sldMk cId="3168375945" sldId="323"/>
        </pc:sldMkLst>
        <pc:spChg chg="del">
          <ac:chgData name="xsfh" userId="6be04d28-a5b0-4bd2-a1f8-75943a5244ce" providerId="ADAL" clId="{2CF3588E-84D1-9C4C-9AEB-5E2D0DA239D0}" dt="2020-01-08T11:38:07.634" v="2057" actId="478"/>
          <ac:spMkLst>
            <pc:docMk/>
            <pc:sldMk cId="3168375945" sldId="323"/>
            <ac:spMk id="5" creationId="{DBFD4981-1439-2847-9012-FF11327328E2}"/>
          </ac:spMkLst>
        </pc:spChg>
        <pc:spChg chg="mod">
          <ac:chgData name="xsfh" userId="6be04d28-a5b0-4bd2-a1f8-75943a5244ce" providerId="ADAL" clId="{2CF3588E-84D1-9C4C-9AEB-5E2D0DA239D0}" dt="2020-01-08T14:40:23.309" v="3241" actId="27636"/>
          <ac:spMkLst>
            <pc:docMk/>
            <pc:sldMk cId="3168375945" sldId="323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1:41:00.651" v="2123" actId="20577"/>
          <ac:spMkLst>
            <pc:docMk/>
            <pc:sldMk cId="3168375945" sldId="323"/>
            <ac:spMk id="13" creationId="{373D2982-E6E9-5A41-91D5-1032D09BE18B}"/>
          </ac:spMkLst>
        </pc:spChg>
        <pc:picChg chg="add mod">
          <ac:chgData name="xsfh" userId="6be04d28-a5b0-4bd2-a1f8-75943a5244ce" providerId="ADAL" clId="{2CF3588E-84D1-9C4C-9AEB-5E2D0DA239D0}" dt="2020-01-08T11:37:45.551" v="2052" actId="1076"/>
          <ac:picMkLst>
            <pc:docMk/>
            <pc:sldMk cId="3168375945" sldId="323"/>
            <ac:picMk id="2" creationId="{C045F02B-CE9A-FA4A-8D33-27A092B259E8}"/>
          </ac:picMkLst>
        </pc:picChg>
        <pc:picChg chg="add mod">
          <ac:chgData name="xsfh" userId="6be04d28-a5b0-4bd2-a1f8-75943a5244ce" providerId="ADAL" clId="{2CF3588E-84D1-9C4C-9AEB-5E2D0DA239D0}" dt="2020-01-08T11:39:58.238" v="2067" actId="1076"/>
          <ac:picMkLst>
            <pc:docMk/>
            <pc:sldMk cId="3168375945" sldId="323"/>
            <ac:picMk id="3" creationId="{1528EB7C-578C-4341-B37E-DBCF6D1307E0}"/>
          </ac:picMkLst>
        </pc:picChg>
        <pc:picChg chg="del">
          <ac:chgData name="xsfh" userId="6be04d28-a5b0-4bd2-a1f8-75943a5244ce" providerId="ADAL" clId="{2CF3588E-84D1-9C4C-9AEB-5E2D0DA239D0}" dt="2020-01-08T11:29:18.655" v="1797" actId="478"/>
          <ac:picMkLst>
            <pc:docMk/>
            <pc:sldMk cId="3168375945" sldId="323"/>
            <ac:picMk id="4" creationId="{F241D995-EF33-B34D-B1B7-874348D17DE1}"/>
          </ac:picMkLst>
        </pc:picChg>
        <pc:picChg chg="add mod">
          <ac:chgData name="xsfh" userId="6be04d28-a5b0-4bd2-a1f8-75943a5244ce" providerId="ADAL" clId="{2CF3588E-84D1-9C4C-9AEB-5E2D0DA239D0}" dt="2020-01-08T11:38:00.298" v="2055" actId="1076"/>
          <ac:picMkLst>
            <pc:docMk/>
            <pc:sldMk cId="3168375945" sldId="323"/>
            <ac:picMk id="6" creationId="{114C84A4-DC5A-7244-AAA4-73651B29E715}"/>
          </ac:picMkLst>
        </pc:picChg>
        <pc:picChg chg="add mod">
          <ac:chgData name="xsfh" userId="6be04d28-a5b0-4bd2-a1f8-75943a5244ce" providerId="ADAL" clId="{2CF3588E-84D1-9C4C-9AEB-5E2D0DA239D0}" dt="2020-01-08T11:39:53.591" v="2065" actId="14100"/>
          <ac:picMkLst>
            <pc:docMk/>
            <pc:sldMk cId="3168375945" sldId="323"/>
            <ac:picMk id="7" creationId="{EDE47A31-F0BA-EB49-8B01-0D27A37C9E1D}"/>
          </ac:picMkLst>
        </pc:picChg>
      </pc:sldChg>
      <pc:sldChg chg="add del">
        <pc:chgData name="xsfh" userId="6be04d28-a5b0-4bd2-a1f8-75943a5244ce" providerId="ADAL" clId="{2CF3588E-84D1-9C4C-9AEB-5E2D0DA239D0}" dt="2020-01-08T13:19:19.304" v="2165" actId="2696"/>
        <pc:sldMkLst>
          <pc:docMk/>
          <pc:sldMk cId="3304033114" sldId="324"/>
        </pc:sldMkLst>
      </pc:sldChg>
      <pc:sldChg chg="del">
        <pc:chgData name="xsfh" userId="6be04d28-a5b0-4bd2-a1f8-75943a5244ce" providerId="ADAL" clId="{2CF3588E-84D1-9C4C-9AEB-5E2D0DA239D0}" dt="2020-01-08T10:07:00.643" v="132" actId="2696"/>
        <pc:sldMkLst>
          <pc:docMk/>
          <pc:sldMk cId="3378644069" sldId="324"/>
        </pc:sldMkLst>
      </pc:sldChg>
      <pc:sldChg chg="del">
        <pc:chgData name="xsfh" userId="6be04d28-a5b0-4bd2-a1f8-75943a5244ce" providerId="ADAL" clId="{2CF3588E-84D1-9C4C-9AEB-5E2D0DA239D0}" dt="2020-01-08T10:07:00.647" v="133" actId="2696"/>
        <pc:sldMkLst>
          <pc:docMk/>
          <pc:sldMk cId="3364046404" sldId="325"/>
        </pc:sldMkLst>
      </pc:sldChg>
      <pc:sldChg chg="addSp delSp modSp add">
        <pc:chgData name="xsfh" userId="6be04d28-a5b0-4bd2-a1f8-75943a5244ce" providerId="ADAL" clId="{2CF3588E-84D1-9C4C-9AEB-5E2D0DA239D0}" dt="2020-01-08T13:25:06.428" v="2335" actId="403"/>
        <pc:sldMkLst>
          <pc:docMk/>
          <pc:sldMk cId="3603015219" sldId="325"/>
        </pc:sldMkLst>
        <pc:spChg chg="mod">
          <ac:chgData name="xsfh" userId="6be04d28-a5b0-4bd2-a1f8-75943a5244ce" providerId="ADAL" clId="{2CF3588E-84D1-9C4C-9AEB-5E2D0DA239D0}" dt="2020-01-08T13:18:04.024" v="2160" actId="404"/>
          <ac:spMkLst>
            <pc:docMk/>
            <pc:sldMk cId="3603015219" sldId="325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3:25:06.428" v="2335" actId="403"/>
          <ac:spMkLst>
            <pc:docMk/>
            <pc:sldMk cId="3603015219" sldId="325"/>
            <ac:spMk id="13" creationId="{373D2982-E6E9-5A41-91D5-1032D09BE18B}"/>
          </ac:spMkLst>
        </pc:spChg>
        <pc:spChg chg="del mod">
          <ac:chgData name="xsfh" userId="6be04d28-a5b0-4bd2-a1f8-75943a5244ce" providerId="ADAL" clId="{2CF3588E-84D1-9C4C-9AEB-5E2D0DA239D0}" dt="2020-01-08T13:18:33.008" v="2163"/>
          <ac:spMkLst>
            <pc:docMk/>
            <pc:sldMk cId="3603015219" sldId="325"/>
            <ac:spMk id="14" creationId="{E4209FE1-6D36-0E4F-B6F3-4A485760D5D8}"/>
          </ac:spMkLst>
        </pc:spChg>
        <pc:picChg chg="add mod">
          <ac:chgData name="xsfh" userId="6be04d28-a5b0-4bd2-a1f8-75943a5244ce" providerId="ADAL" clId="{2CF3588E-84D1-9C4C-9AEB-5E2D0DA239D0}" dt="2020-01-08T13:25:01.503" v="2333" actId="1076"/>
          <ac:picMkLst>
            <pc:docMk/>
            <pc:sldMk cId="3603015219" sldId="325"/>
            <ac:picMk id="2" creationId="{5B3EA7EC-25DF-7645-8B85-4D3D2B301309}"/>
          </ac:picMkLst>
        </pc:picChg>
        <pc:picChg chg="del">
          <ac:chgData name="xsfh" userId="6be04d28-a5b0-4bd2-a1f8-75943a5244ce" providerId="ADAL" clId="{2CF3588E-84D1-9C4C-9AEB-5E2D0DA239D0}" dt="2020-01-08T11:44:02.985" v="2147" actId="478"/>
          <ac:picMkLst>
            <pc:docMk/>
            <pc:sldMk cId="3603015219" sldId="325"/>
            <ac:picMk id="5" creationId="{69DD0B75-79F5-6042-B1C9-5438ACFE2E29}"/>
          </ac:picMkLst>
        </pc:picChg>
        <pc:picChg chg="del">
          <ac:chgData name="xsfh" userId="6be04d28-a5b0-4bd2-a1f8-75943a5244ce" providerId="ADAL" clId="{2CF3588E-84D1-9C4C-9AEB-5E2D0DA239D0}" dt="2020-01-08T11:44:04.519" v="2148" actId="478"/>
          <ac:picMkLst>
            <pc:docMk/>
            <pc:sldMk cId="3603015219" sldId="325"/>
            <ac:picMk id="8" creationId="{FDEB4535-E95D-8446-A618-A8B66C95DE13}"/>
          </ac:picMkLst>
        </pc:picChg>
        <pc:picChg chg="del">
          <ac:chgData name="xsfh" userId="6be04d28-a5b0-4bd2-a1f8-75943a5244ce" providerId="ADAL" clId="{2CF3588E-84D1-9C4C-9AEB-5E2D0DA239D0}" dt="2020-01-08T11:44:05.907" v="2149" actId="478"/>
          <ac:picMkLst>
            <pc:docMk/>
            <pc:sldMk cId="3603015219" sldId="325"/>
            <ac:picMk id="10" creationId="{71A0AD14-2528-1A4B-BAEF-A495036FE284}"/>
          </ac:picMkLst>
        </pc:picChg>
        <pc:picChg chg="del">
          <ac:chgData name="xsfh" userId="6be04d28-a5b0-4bd2-a1f8-75943a5244ce" providerId="ADAL" clId="{2CF3588E-84D1-9C4C-9AEB-5E2D0DA239D0}" dt="2020-01-08T11:44:07.601" v="2150" actId="478"/>
          <ac:picMkLst>
            <pc:docMk/>
            <pc:sldMk cId="3603015219" sldId="325"/>
            <ac:picMk id="11" creationId="{33AC7107-9071-AF47-A51A-8E30BA6A1846}"/>
          </ac:picMkLst>
        </pc:picChg>
      </pc:sldChg>
      <pc:sldChg chg="del">
        <pc:chgData name="xsfh" userId="6be04d28-a5b0-4bd2-a1f8-75943a5244ce" providerId="ADAL" clId="{2CF3588E-84D1-9C4C-9AEB-5E2D0DA239D0}" dt="2020-01-08T10:07:00.651" v="134" actId="2696"/>
        <pc:sldMkLst>
          <pc:docMk/>
          <pc:sldMk cId="1346183393" sldId="326"/>
        </pc:sldMkLst>
      </pc:sldChg>
      <pc:sldChg chg="addSp delSp modSp add modNotesTx">
        <pc:chgData name="xsfh" userId="6be04d28-a5b0-4bd2-a1f8-75943a5244ce" providerId="ADAL" clId="{2CF3588E-84D1-9C4C-9AEB-5E2D0DA239D0}" dt="2020-01-08T14:46:15.812" v="3293" actId="20577"/>
        <pc:sldMkLst>
          <pc:docMk/>
          <pc:sldMk cId="1386182394" sldId="326"/>
        </pc:sldMkLst>
        <pc:spChg chg="mod">
          <ac:chgData name="xsfh" userId="6be04d28-a5b0-4bd2-a1f8-75943a5244ce" providerId="ADAL" clId="{2CF3588E-84D1-9C4C-9AEB-5E2D0DA239D0}" dt="2020-01-08T13:54:58.082" v="2839" actId="20577"/>
          <ac:spMkLst>
            <pc:docMk/>
            <pc:sldMk cId="1386182394" sldId="326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3:40:49.734" v="2826" actId="20577"/>
          <ac:spMkLst>
            <pc:docMk/>
            <pc:sldMk cId="1386182394" sldId="326"/>
            <ac:spMk id="13" creationId="{373D2982-E6E9-5A41-91D5-1032D09BE18B}"/>
          </ac:spMkLst>
        </pc:spChg>
        <pc:picChg chg="del">
          <ac:chgData name="xsfh" userId="6be04d28-a5b0-4bd2-a1f8-75943a5244ce" providerId="ADAL" clId="{2CF3588E-84D1-9C4C-9AEB-5E2D0DA239D0}" dt="2020-01-08T13:26:19.002" v="2352" actId="478"/>
          <ac:picMkLst>
            <pc:docMk/>
            <pc:sldMk cId="1386182394" sldId="326"/>
            <ac:picMk id="2" creationId="{5B3EA7EC-25DF-7645-8B85-4D3D2B301309}"/>
          </ac:picMkLst>
        </pc:picChg>
        <pc:picChg chg="add mod">
          <ac:chgData name="xsfh" userId="6be04d28-a5b0-4bd2-a1f8-75943a5244ce" providerId="ADAL" clId="{2CF3588E-84D1-9C4C-9AEB-5E2D0DA239D0}" dt="2020-01-08T13:36:28.513" v="2667" actId="1035"/>
          <ac:picMkLst>
            <pc:docMk/>
            <pc:sldMk cId="1386182394" sldId="326"/>
            <ac:picMk id="3" creationId="{E988D845-8C4C-9645-A212-CED831E7BE87}"/>
          </ac:picMkLst>
        </pc:picChg>
        <pc:picChg chg="add mod">
          <ac:chgData name="xsfh" userId="6be04d28-a5b0-4bd2-a1f8-75943a5244ce" providerId="ADAL" clId="{2CF3588E-84D1-9C4C-9AEB-5E2D0DA239D0}" dt="2020-01-08T13:47:11.728" v="2827" actId="14100"/>
          <ac:picMkLst>
            <pc:docMk/>
            <pc:sldMk cId="1386182394" sldId="326"/>
            <ac:picMk id="4" creationId="{B5EE6CF6-869F-3C4A-AF7E-703D01EEF399}"/>
          </ac:picMkLst>
        </pc:picChg>
      </pc:sldChg>
      <pc:sldChg chg="addSp delSp modSp add modNotesTx">
        <pc:chgData name="xsfh" userId="6be04d28-a5b0-4bd2-a1f8-75943a5244ce" providerId="ADAL" clId="{2CF3588E-84D1-9C4C-9AEB-5E2D0DA239D0}" dt="2020-01-08T14:16:39.989" v="3168" actId="20577"/>
        <pc:sldMkLst>
          <pc:docMk/>
          <pc:sldMk cId="2744589515" sldId="327"/>
        </pc:sldMkLst>
        <pc:spChg chg="add mod">
          <ac:chgData name="xsfh" userId="6be04d28-a5b0-4bd2-a1f8-75943a5244ce" providerId="ADAL" clId="{2CF3588E-84D1-9C4C-9AEB-5E2D0DA239D0}" dt="2020-01-08T14:16:37.593" v="3164" actId="1076"/>
          <ac:spMkLst>
            <pc:docMk/>
            <pc:sldMk cId="2744589515" sldId="327"/>
            <ac:spMk id="5" creationId="{F4474473-1153-5940-ABE9-DBE4DA6F4CEE}"/>
          </ac:spMkLst>
        </pc:spChg>
        <pc:spChg chg="mod">
          <ac:chgData name="xsfh" userId="6be04d28-a5b0-4bd2-a1f8-75943a5244ce" providerId="ADAL" clId="{2CF3588E-84D1-9C4C-9AEB-5E2D0DA239D0}" dt="2020-01-08T14:16:39.989" v="3168" actId="20577"/>
          <ac:spMkLst>
            <pc:docMk/>
            <pc:sldMk cId="2744589515" sldId="327"/>
            <ac:spMk id="13" creationId="{373D2982-E6E9-5A41-91D5-1032D09BE18B}"/>
          </ac:spMkLst>
        </pc:spChg>
        <pc:picChg chg="add mod">
          <ac:chgData name="xsfh" userId="6be04d28-a5b0-4bd2-a1f8-75943a5244ce" providerId="ADAL" clId="{2CF3588E-84D1-9C4C-9AEB-5E2D0DA239D0}" dt="2020-01-08T14:16:00.467" v="3153" actId="1076"/>
          <ac:picMkLst>
            <pc:docMk/>
            <pc:sldMk cId="2744589515" sldId="327"/>
            <ac:picMk id="2" creationId="{EDC04A88-CCD1-B942-B902-373A8D84537F}"/>
          </ac:picMkLst>
        </pc:picChg>
        <pc:picChg chg="del">
          <ac:chgData name="xsfh" userId="6be04d28-a5b0-4bd2-a1f8-75943a5244ce" providerId="ADAL" clId="{2CF3588E-84D1-9C4C-9AEB-5E2D0DA239D0}" dt="2020-01-08T13:55:23.841" v="2872" actId="478"/>
          <ac:picMkLst>
            <pc:docMk/>
            <pc:sldMk cId="2744589515" sldId="327"/>
            <ac:picMk id="3" creationId="{E988D845-8C4C-9645-A212-CED831E7BE87}"/>
          </ac:picMkLst>
        </pc:picChg>
        <pc:picChg chg="del">
          <ac:chgData name="xsfh" userId="6be04d28-a5b0-4bd2-a1f8-75943a5244ce" providerId="ADAL" clId="{2CF3588E-84D1-9C4C-9AEB-5E2D0DA239D0}" dt="2020-01-08T13:59:44.281" v="3046" actId="478"/>
          <ac:picMkLst>
            <pc:docMk/>
            <pc:sldMk cId="2744589515" sldId="327"/>
            <ac:picMk id="4" creationId="{B5EE6CF6-869F-3C4A-AF7E-703D01EEF399}"/>
          </ac:picMkLst>
        </pc:picChg>
      </pc:sldChg>
      <pc:sldChg chg="del">
        <pc:chgData name="xsfh" userId="6be04d28-a5b0-4bd2-a1f8-75943a5244ce" providerId="ADAL" clId="{2CF3588E-84D1-9C4C-9AEB-5E2D0DA239D0}" dt="2020-01-08T10:07:00.655" v="135" actId="2696"/>
        <pc:sldMkLst>
          <pc:docMk/>
          <pc:sldMk cId="3861771217" sldId="327"/>
        </pc:sldMkLst>
      </pc:sldChg>
      <pc:sldChg chg="del">
        <pc:chgData name="xsfh" userId="6be04d28-a5b0-4bd2-a1f8-75943a5244ce" providerId="ADAL" clId="{2CF3588E-84D1-9C4C-9AEB-5E2D0DA239D0}" dt="2020-01-08T10:07:00.657" v="136" actId="2696"/>
        <pc:sldMkLst>
          <pc:docMk/>
          <pc:sldMk cId="117309195" sldId="328"/>
        </pc:sldMkLst>
      </pc:sldChg>
      <pc:sldChg chg="addSp delSp modSp add">
        <pc:chgData name="xsfh" userId="6be04d28-a5b0-4bd2-a1f8-75943a5244ce" providerId="ADAL" clId="{2CF3588E-84D1-9C4C-9AEB-5E2D0DA239D0}" dt="2020-01-08T14:48:30.331" v="3341" actId="14100"/>
        <pc:sldMkLst>
          <pc:docMk/>
          <pc:sldMk cId="1601679260" sldId="328"/>
        </pc:sldMkLst>
        <pc:spChg chg="mod">
          <ac:chgData name="xsfh" userId="6be04d28-a5b0-4bd2-a1f8-75943a5244ce" providerId="ADAL" clId="{2CF3588E-84D1-9C4C-9AEB-5E2D0DA239D0}" dt="2020-01-08T14:11:13.545" v="3083" actId="20577"/>
          <ac:spMkLst>
            <pc:docMk/>
            <pc:sldMk cId="1601679260" sldId="328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4:48:14.892" v="3340" actId="20577"/>
          <ac:spMkLst>
            <pc:docMk/>
            <pc:sldMk cId="1601679260" sldId="328"/>
            <ac:spMk id="13" creationId="{373D2982-E6E9-5A41-91D5-1032D09BE18B}"/>
          </ac:spMkLst>
        </pc:spChg>
        <pc:picChg chg="del">
          <ac:chgData name="xsfh" userId="6be04d28-a5b0-4bd2-a1f8-75943a5244ce" providerId="ADAL" clId="{2CF3588E-84D1-9C4C-9AEB-5E2D0DA239D0}" dt="2020-01-08T14:11:15.270" v="3084" actId="478"/>
          <ac:picMkLst>
            <pc:docMk/>
            <pc:sldMk cId="1601679260" sldId="328"/>
            <ac:picMk id="2" creationId="{EDC04A88-CCD1-B942-B902-373A8D84537F}"/>
          </ac:picMkLst>
        </pc:picChg>
        <pc:picChg chg="add del mod">
          <ac:chgData name="xsfh" userId="6be04d28-a5b0-4bd2-a1f8-75943a5244ce" providerId="ADAL" clId="{2CF3588E-84D1-9C4C-9AEB-5E2D0DA239D0}" dt="2020-01-08T14:27:49.451" v="3207" actId="478"/>
          <ac:picMkLst>
            <pc:docMk/>
            <pc:sldMk cId="1601679260" sldId="328"/>
            <ac:picMk id="3" creationId="{7F9D3CA9-CA67-4C4F-A59E-06682AA9C37E}"/>
          </ac:picMkLst>
        </pc:picChg>
        <pc:picChg chg="add mod">
          <ac:chgData name="xsfh" userId="6be04d28-a5b0-4bd2-a1f8-75943a5244ce" providerId="ADAL" clId="{2CF3588E-84D1-9C4C-9AEB-5E2D0DA239D0}" dt="2020-01-08T14:43:46.327" v="3282" actId="1035"/>
          <ac:picMkLst>
            <pc:docMk/>
            <pc:sldMk cId="1601679260" sldId="328"/>
            <ac:picMk id="4" creationId="{186D6161-801C-624F-816F-5B03CFCDA844}"/>
          </ac:picMkLst>
        </pc:picChg>
        <pc:picChg chg="add mod">
          <ac:chgData name="xsfh" userId="6be04d28-a5b0-4bd2-a1f8-75943a5244ce" providerId="ADAL" clId="{2CF3588E-84D1-9C4C-9AEB-5E2D0DA239D0}" dt="2020-01-08T14:48:30.331" v="3341" actId="14100"/>
          <ac:picMkLst>
            <pc:docMk/>
            <pc:sldMk cId="1601679260" sldId="328"/>
            <ac:picMk id="5" creationId="{85119B65-CD29-C04A-B462-4F1C27E7DE13}"/>
          </ac:picMkLst>
        </pc:picChg>
      </pc:sldChg>
      <pc:sldChg chg="del">
        <pc:chgData name="xsfh" userId="6be04d28-a5b0-4bd2-a1f8-75943a5244ce" providerId="ADAL" clId="{2CF3588E-84D1-9C4C-9AEB-5E2D0DA239D0}" dt="2020-01-08T10:07:00.660" v="137" actId="2696"/>
        <pc:sldMkLst>
          <pc:docMk/>
          <pc:sldMk cId="2131448882" sldId="329"/>
        </pc:sldMkLst>
      </pc:sldChg>
      <pc:sldChg chg="del">
        <pc:chgData name="xsfh" userId="6be04d28-a5b0-4bd2-a1f8-75943a5244ce" providerId="ADAL" clId="{2CF3588E-84D1-9C4C-9AEB-5E2D0DA239D0}" dt="2020-01-08T10:07:00.663" v="138" actId="2696"/>
        <pc:sldMkLst>
          <pc:docMk/>
          <pc:sldMk cId="2555217488" sldId="330"/>
        </pc:sldMkLst>
      </pc:sldChg>
      <pc:sldChg chg="del">
        <pc:chgData name="xsfh" userId="6be04d28-a5b0-4bd2-a1f8-75943a5244ce" providerId="ADAL" clId="{2CF3588E-84D1-9C4C-9AEB-5E2D0DA239D0}" dt="2020-01-08T10:07:00.665" v="139" actId="2696"/>
        <pc:sldMkLst>
          <pc:docMk/>
          <pc:sldMk cId="2203346627" sldId="331"/>
        </pc:sldMkLst>
      </pc:sldChg>
      <pc:sldChg chg="del">
        <pc:chgData name="xsfh" userId="6be04d28-a5b0-4bd2-a1f8-75943a5244ce" providerId="ADAL" clId="{2CF3588E-84D1-9C4C-9AEB-5E2D0DA239D0}" dt="2020-01-08T10:07:00.673" v="140" actId="2696"/>
        <pc:sldMkLst>
          <pc:docMk/>
          <pc:sldMk cId="3034291154" sldId="332"/>
        </pc:sldMkLst>
      </pc:sldChg>
    </pc:docChg>
  </pc:docChgLst>
  <pc:docChgLst>
    <pc:chgData name="xsfh" userId="6be04d28-a5b0-4bd2-a1f8-75943a5244ce" providerId="ADAL" clId="{5678A0B0-DC72-8342-86C1-C8E19211E66B}"/>
    <pc:docChg chg="undo custSel addSld delSld modSld sldOrd">
      <pc:chgData name="xsfh" userId="6be04d28-a5b0-4bd2-a1f8-75943a5244ce" providerId="ADAL" clId="{5678A0B0-DC72-8342-86C1-C8E19211E66B}" dt="2020-04-23T17:49:27.726" v="3879" actId="1036"/>
      <pc:docMkLst>
        <pc:docMk/>
      </pc:docMkLst>
      <pc:sldChg chg="addSp delSp modSp">
        <pc:chgData name="xsfh" userId="6be04d28-a5b0-4bd2-a1f8-75943a5244ce" providerId="ADAL" clId="{5678A0B0-DC72-8342-86C1-C8E19211E66B}" dt="2020-04-23T12:30:40.993" v="457" actId="1076"/>
        <pc:sldMkLst>
          <pc:docMk/>
          <pc:sldMk cId="255247232" sldId="264"/>
        </pc:sldMkLst>
        <pc:spChg chg="del">
          <ac:chgData name="xsfh" userId="6be04d28-a5b0-4bd2-a1f8-75943a5244ce" providerId="ADAL" clId="{5678A0B0-DC72-8342-86C1-C8E19211E66B}" dt="2020-04-23T12:09:11.355" v="63" actId="478"/>
          <ac:spMkLst>
            <pc:docMk/>
            <pc:sldMk cId="255247232" sldId="264"/>
            <ac:spMk id="6" creationId="{3E585567-3CB2-1A4F-AC10-7183B2F64D0D}"/>
          </ac:spMkLst>
        </pc:spChg>
        <pc:spChg chg="add del mod">
          <ac:chgData name="xsfh" userId="6be04d28-a5b0-4bd2-a1f8-75943a5244ce" providerId="ADAL" clId="{5678A0B0-DC72-8342-86C1-C8E19211E66B}" dt="2020-04-23T12:26:17.855" v="358"/>
          <ac:spMkLst>
            <pc:docMk/>
            <pc:sldMk cId="255247232" sldId="264"/>
            <ac:spMk id="7" creationId="{074A2541-42C3-0E46-9174-0A932831B308}"/>
          </ac:spMkLst>
        </pc:spChg>
        <pc:spChg chg="mod">
          <ac:chgData name="xsfh" userId="6be04d28-a5b0-4bd2-a1f8-75943a5244ce" providerId="ADAL" clId="{5678A0B0-DC72-8342-86C1-C8E19211E66B}" dt="2020-04-23T12:22:50.182" v="243" actId="20577"/>
          <ac:spMkLst>
            <pc:docMk/>
            <pc:sldMk cId="255247232" sldId="264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2:28:12.232" v="440" actId="20577"/>
          <ac:spMkLst>
            <pc:docMk/>
            <pc:sldMk cId="255247232" sldId="264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2:09:08.445" v="62" actId="478"/>
          <ac:picMkLst>
            <pc:docMk/>
            <pc:sldMk cId="255247232" sldId="264"/>
            <ac:picMk id="2" creationId="{555DD5FF-9FC1-764D-94B2-9F9D1144EA15}"/>
          </ac:picMkLst>
        </pc:picChg>
        <pc:picChg chg="del">
          <ac:chgData name="xsfh" userId="6be04d28-a5b0-4bd2-a1f8-75943a5244ce" providerId="ADAL" clId="{5678A0B0-DC72-8342-86C1-C8E19211E66B}" dt="2020-04-23T12:09:08.445" v="62" actId="478"/>
          <ac:picMkLst>
            <pc:docMk/>
            <pc:sldMk cId="255247232" sldId="264"/>
            <ac:picMk id="3" creationId="{271ED6B2-F658-3944-9567-80D2F28C481E}"/>
          </ac:picMkLst>
        </pc:picChg>
        <pc:picChg chg="add mod">
          <ac:chgData name="xsfh" userId="6be04d28-a5b0-4bd2-a1f8-75943a5244ce" providerId="ADAL" clId="{5678A0B0-DC72-8342-86C1-C8E19211E66B}" dt="2020-04-23T12:24:38.023" v="355" actId="1076"/>
          <ac:picMkLst>
            <pc:docMk/>
            <pc:sldMk cId="255247232" sldId="264"/>
            <ac:picMk id="4" creationId="{C27732F7-7F27-B240-9251-C247E0794CFB}"/>
          </ac:picMkLst>
        </pc:picChg>
        <pc:picChg chg="del">
          <ac:chgData name="xsfh" userId="6be04d28-a5b0-4bd2-a1f8-75943a5244ce" providerId="ADAL" clId="{5678A0B0-DC72-8342-86C1-C8E19211E66B}" dt="2020-04-23T12:09:08.445" v="62" actId="478"/>
          <ac:picMkLst>
            <pc:docMk/>
            <pc:sldMk cId="255247232" sldId="264"/>
            <ac:picMk id="5" creationId="{D3677174-8C8C-E84B-8522-EC8E7FD6F6FE}"/>
          </ac:picMkLst>
        </pc:picChg>
        <pc:picChg chg="del">
          <ac:chgData name="xsfh" userId="6be04d28-a5b0-4bd2-a1f8-75943a5244ce" providerId="ADAL" clId="{5678A0B0-DC72-8342-86C1-C8E19211E66B}" dt="2020-04-23T12:09:08.445" v="62" actId="478"/>
          <ac:picMkLst>
            <pc:docMk/>
            <pc:sldMk cId="255247232" sldId="264"/>
            <ac:picMk id="8" creationId="{02C7C8AE-6595-2140-8F93-89E6FCCF0200}"/>
          </ac:picMkLst>
        </pc:picChg>
        <pc:picChg chg="add mod">
          <ac:chgData name="xsfh" userId="6be04d28-a5b0-4bd2-a1f8-75943a5244ce" providerId="ADAL" clId="{5678A0B0-DC72-8342-86C1-C8E19211E66B}" dt="2020-04-23T12:28:42.083" v="443" actId="1076"/>
          <ac:picMkLst>
            <pc:docMk/>
            <pc:sldMk cId="255247232" sldId="264"/>
            <ac:picMk id="9" creationId="{F5192940-FDDA-6F45-8821-E6588CE59138}"/>
          </ac:picMkLst>
        </pc:picChg>
        <pc:picChg chg="add mod">
          <ac:chgData name="xsfh" userId="6be04d28-a5b0-4bd2-a1f8-75943a5244ce" providerId="ADAL" clId="{5678A0B0-DC72-8342-86C1-C8E19211E66B}" dt="2020-04-23T12:29:47.820" v="452" actId="1076"/>
          <ac:picMkLst>
            <pc:docMk/>
            <pc:sldMk cId="255247232" sldId="264"/>
            <ac:picMk id="10" creationId="{88392A1B-A754-CA41-A9F5-DFA833B6064A}"/>
          </ac:picMkLst>
        </pc:picChg>
        <pc:picChg chg="add mod">
          <ac:chgData name="xsfh" userId="6be04d28-a5b0-4bd2-a1f8-75943a5244ce" providerId="ADAL" clId="{5678A0B0-DC72-8342-86C1-C8E19211E66B}" dt="2020-04-23T12:29:50.485" v="453" actId="1076"/>
          <ac:picMkLst>
            <pc:docMk/>
            <pc:sldMk cId="255247232" sldId="264"/>
            <ac:picMk id="11" creationId="{9C81BDCE-E9A5-7C43-8C0C-78B9F91A25EE}"/>
          </ac:picMkLst>
        </pc:picChg>
        <pc:picChg chg="add mod">
          <ac:chgData name="xsfh" userId="6be04d28-a5b0-4bd2-a1f8-75943a5244ce" providerId="ADAL" clId="{5678A0B0-DC72-8342-86C1-C8E19211E66B}" dt="2020-04-23T12:29:57.421" v="455" actId="14100"/>
          <ac:picMkLst>
            <pc:docMk/>
            <pc:sldMk cId="255247232" sldId="264"/>
            <ac:picMk id="14" creationId="{08F8BDDE-36C0-5743-92A3-D3599C31E790}"/>
          </ac:picMkLst>
        </pc:picChg>
        <pc:picChg chg="add mod">
          <ac:chgData name="xsfh" userId="6be04d28-a5b0-4bd2-a1f8-75943a5244ce" providerId="ADAL" clId="{5678A0B0-DC72-8342-86C1-C8E19211E66B}" dt="2020-04-23T12:30:40.993" v="457" actId="1076"/>
          <ac:picMkLst>
            <pc:docMk/>
            <pc:sldMk cId="255247232" sldId="264"/>
            <ac:picMk id="15" creationId="{6CE902E6-051C-C140-A0AD-6D035F5F3C0E}"/>
          </ac:picMkLst>
        </pc:picChg>
      </pc:sldChg>
      <pc:sldChg chg="modSp">
        <pc:chgData name="xsfh" userId="6be04d28-a5b0-4bd2-a1f8-75943a5244ce" providerId="ADAL" clId="{5678A0B0-DC72-8342-86C1-C8E19211E66B}" dt="2020-04-23T12:27:09.107" v="424" actId="20577"/>
        <pc:sldMkLst>
          <pc:docMk/>
          <pc:sldMk cId="1287224287" sldId="281"/>
        </pc:sldMkLst>
        <pc:spChg chg="mod">
          <ac:chgData name="xsfh" userId="6be04d28-a5b0-4bd2-a1f8-75943a5244ce" providerId="ADAL" clId="{5678A0B0-DC72-8342-86C1-C8E19211E66B}" dt="2020-04-23T12:27:09.107" v="424" actId="20577"/>
          <ac:spMkLst>
            <pc:docMk/>
            <pc:sldMk cId="1287224287" sldId="281"/>
            <ac:spMk id="2" creationId="{5EF73702-7DEF-43A8-A6D8-905478A8893B}"/>
          </ac:spMkLst>
        </pc:spChg>
        <pc:spChg chg="mod">
          <ac:chgData name="xsfh" userId="6be04d28-a5b0-4bd2-a1f8-75943a5244ce" providerId="ADAL" clId="{5678A0B0-DC72-8342-86C1-C8E19211E66B}" dt="2020-04-23T11:53:11.179" v="58" actId="20577"/>
          <ac:spMkLst>
            <pc:docMk/>
            <pc:sldMk cId="1287224287" sldId="281"/>
            <ac:spMk id="3" creationId="{86D65EFC-D4AD-4944-947C-1F1542A32ACC}"/>
          </ac:spMkLst>
        </pc:spChg>
      </pc:sldChg>
      <pc:sldChg chg="del">
        <pc:chgData name="xsfh" userId="6be04d28-a5b0-4bd2-a1f8-75943a5244ce" providerId="ADAL" clId="{5678A0B0-DC72-8342-86C1-C8E19211E66B}" dt="2020-04-23T12:08:52.588" v="59" actId="2696"/>
        <pc:sldMkLst>
          <pc:docMk/>
          <pc:sldMk cId="379470729" sldId="314"/>
        </pc:sldMkLst>
      </pc:sldChg>
      <pc:sldChg chg="del">
        <pc:chgData name="xsfh" userId="6be04d28-a5b0-4bd2-a1f8-75943a5244ce" providerId="ADAL" clId="{5678A0B0-DC72-8342-86C1-C8E19211E66B}" dt="2020-04-23T13:23:02.591" v="1527" actId="2696"/>
        <pc:sldMkLst>
          <pc:docMk/>
          <pc:sldMk cId="3631094600" sldId="315"/>
        </pc:sldMkLst>
      </pc:sldChg>
      <pc:sldChg chg="del">
        <pc:chgData name="xsfh" userId="6be04d28-a5b0-4bd2-a1f8-75943a5244ce" providerId="ADAL" clId="{5678A0B0-DC72-8342-86C1-C8E19211E66B}" dt="2020-04-23T13:23:02.553" v="1526" actId="2696"/>
        <pc:sldMkLst>
          <pc:docMk/>
          <pc:sldMk cId="4009094068" sldId="318"/>
        </pc:sldMkLst>
      </pc:sldChg>
      <pc:sldChg chg="del">
        <pc:chgData name="xsfh" userId="6be04d28-a5b0-4bd2-a1f8-75943a5244ce" providerId="ADAL" clId="{5678A0B0-DC72-8342-86C1-C8E19211E66B}" dt="2020-04-23T13:23:02.384" v="1522" actId="2696"/>
        <pc:sldMkLst>
          <pc:docMk/>
          <pc:sldMk cId="1228276099" sldId="319"/>
        </pc:sldMkLst>
      </pc:sldChg>
      <pc:sldChg chg="addSp delSp modSp delAnim">
        <pc:chgData name="xsfh" userId="6be04d28-a5b0-4bd2-a1f8-75943a5244ce" providerId="ADAL" clId="{5678A0B0-DC72-8342-86C1-C8E19211E66B}" dt="2020-04-23T12:55:44.296" v="1247" actId="20577"/>
        <pc:sldMkLst>
          <pc:docMk/>
          <pc:sldMk cId="52875347" sldId="320"/>
        </pc:sldMkLst>
        <pc:spChg chg="mod">
          <ac:chgData name="xsfh" userId="6be04d28-a5b0-4bd2-a1f8-75943a5244ce" providerId="ADAL" clId="{5678A0B0-DC72-8342-86C1-C8E19211E66B}" dt="2020-04-23T12:41:54.509" v="830" actId="20577"/>
          <ac:spMkLst>
            <pc:docMk/>
            <pc:sldMk cId="52875347" sldId="320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2:55:44.296" v="1247" actId="20577"/>
          <ac:spMkLst>
            <pc:docMk/>
            <pc:sldMk cId="52875347" sldId="320"/>
            <ac:spMk id="13" creationId="{373D2982-E6E9-5A41-91D5-1032D09BE18B}"/>
          </ac:spMkLst>
        </pc:spChg>
        <pc:picChg chg="add mod">
          <ac:chgData name="xsfh" userId="6be04d28-a5b0-4bd2-a1f8-75943a5244ce" providerId="ADAL" clId="{5678A0B0-DC72-8342-86C1-C8E19211E66B}" dt="2020-04-23T12:55:21.443" v="1238" actId="1036"/>
          <ac:picMkLst>
            <pc:docMk/>
            <pc:sldMk cId="52875347" sldId="320"/>
            <ac:picMk id="2" creationId="{F6F65D3D-48F6-6D45-A63F-2CC16D1DE24E}"/>
          </ac:picMkLst>
        </pc:picChg>
        <pc:picChg chg="del">
          <ac:chgData name="xsfh" userId="6be04d28-a5b0-4bd2-a1f8-75943a5244ce" providerId="ADAL" clId="{5678A0B0-DC72-8342-86C1-C8E19211E66B}" dt="2020-04-23T12:41:50.272" v="822" actId="478"/>
          <ac:picMkLst>
            <pc:docMk/>
            <pc:sldMk cId="52875347" sldId="320"/>
            <ac:picMk id="4" creationId="{517004E8-2191-774D-A41B-67409371CE0C}"/>
          </ac:picMkLst>
        </pc:picChg>
      </pc:sldChg>
      <pc:sldChg chg="del">
        <pc:chgData name="xsfh" userId="6be04d28-a5b0-4bd2-a1f8-75943a5244ce" providerId="ADAL" clId="{5678A0B0-DC72-8342-86C1-C8E19211E66B}" dt="2020-04-23T13:23:02.407" v="1523" actId="2696"/>
        <pc:sldMkLst>
          <pc:docMk/>
          <pc:sldMk cId="599239941" sldId="321"/>
        </pc:sldMkLst>
      </pc:sldChg>
      <pc:sldChg chg="del">
        <pc:chgData name="xsfh" userId="6be04d28-a5b0-4bd2-a1f8-75943a5244ce" providerId="ADAL" clId="{5678A0B0-DC72-8342-86C1-C8E19211E66B}" dt="2020-04-23T13:23:02.432" v="1524" actId="2696"/>
        <pc:sldMkLst>
          <pc:docMk/>
          <pc:sldMk cId="1517958278" sldId="322"/>
        </pc:sldMkLst>
      </pc:sldChg>
      <pc:sldChg chg="del">
        <pc:chgData name="xsfh" userId="6be04d28-a5b0-4bd2-a1f8-75943a5244ce" providerId="ADAL" clId="{5678A0B0-DC72-8342-86C1-C8E19211E66B}" dt="2020-04-23T13:23:02.490" v="1525" actId="2696"/>
        <pc:sldMkLst>
          <pc:docMk/>
          <pc:sldMk cId="3168375945" sldId="323"/>
        </pc:sldMkLst>
      </pc:sldChg>
      <pc:sldChg chg="del">
        <pc:chgData name="xsfh" userId="6be04d28-a5b0-4bd2-a1f8-75943a5244ce" providerId="ADAL" clId="{5678A0B0-DC72-8342-86C1-C8E19211E66B}" dt="2020-04-23T13:23:02.614" v="1528" actId="2696"/>
        <pc:sldMkLst>
          <pc:docMk/>
          <pc:sldMk cId="3603015219" sldId="325"/>
        </pc:sldMkLst>
      </pc:sldChg>
      <pc:sldChg chg="del">
        <pc:chgData name="xsfh" userId="6be04d28-a5b0-4bd2-a1f8-75943a5244ce" providerId="ADAL" clId="{5678A0B0-DC72-8342-86C1-C8E19211E66B}" dt="2020-04-23T13:23:02.637" v="1529" actId="2696"/>
        <pc:sldMkLst>
          <pc:docMk/>
          <pc:sldMk cId="1386182394" sldId="326"/>
        </pc:sldMkLst>
      </pc:sldChg>
      <pc:sldChg chg="del">
        <pc:chgData name="xsfh" userId="6be04d28-a5b0-4bd2-a1f8-75943a5244ce" providerId="ADAL" clId="{5678A0B0-DC72-8342-86C1-C8E19211E66B}" dt="2020-04-23T13:23:02.660" v="1530" actId="2696"/>
        <pc:sldMkLst>
          <pc:docMk/>
          <pc:sldMk cId="2744589515" sldId="327"/>
        </pc:sldMkLst>
      </pc:sldChg>
      <pc:sldChg chg="del">
        <pc:chgData name="xsfh" userId="6be04d28-a5b0-4bd2-a1f8-75943a5244ce" providerId="ADAL" clId="{5678A0B0-DC72-8342-86C1-C8E19211E66B}" dt="2020-04-23T13:23:02.668" v="1531" actId="2696"/>
        <pc:sldMkLst>
          <pc:docMk/>
          <pc:sldMk cId="1601679260" sldId="328"/>
        </pc:sldMkLst>
      </pc:sldChg>
      <pc:sldChg chg="addSp delSp modSp add del">
        <pc:chgData name="xsfh" userId="6be04d28-a5b0-4bd2-a1f8-75943a5244ce" providerId="ADAL" clId="{5678A0B0-DC72-8342-86C1-C8E19211E66B}" dt="2020-04-23T12:14:45.287" v="79" actId="2696"/>
        <pc:sldMkLst>
          <pc:docMk/>
          <pc:sldMk cId="3121724381" sldId="329"/>
        </pc:sldMkLst>
        <pc:spChg chg="add del mod">
          <ac:chgData name="xsfh" userId="6be04d28-a5b0-4bd2-a1f8-75943a5244ce" providerId="ADAL" clId="{5678A0B0-DC72-8342-86C1-C8E19211E66B}" dt="2020-04-23T12:14:11.408" v="69" actId="478"/>
          <ac:spMkLst>
            <pc:docMk/>
            <pc:sldMk cId="3121724381" sldId="329"/>
            <ac:spMk id="3" creationId="{E78C1A05-3DF0-FD4C-A82D-F55725C69CB3}"/>
          </ac:spMkLst>
        </pc:spChg>
        <pc:spChg chg="add mod">
          <ac:chgData name="xsfh" userId="6be04d28-a5b0-4bd2-a1f8-75943a5244ce" providerId="ADAL" clId="{5678A0B0-DC72-8342-86C1-C8E19211E66B}" dt="2020-04-23T12:14:27.250" v="77"/>
          <ac:spMkLst>
            <pc:docMk/>
            <pc:sldMk cId="3121724381" sldId="329"/>
            <ac:spMk id="4" creationId="{BBA3CC26-234C-C246-B22A-D401A553DCD4}"/>
          </ac:spMkLst>
        </pc:spChg>
        <pc:spChg chg="add del mod">
          <ac:chgData name="xsfh" userId="6be04d28-a5b0-4bd2-a1f8-75943a5244ce" providerId="ADAL" clId="{5678A0B0-DC72-8342-86C1-C8E19211E66B}" dt="2020-04-23T12:14:27.250" v="77"/>
          <ac:spMkLst>
            <pc:docMk/>
            <pc:sldMk cId="3121724381" sldId="329"/>
            <ac:spMk id="12" creationId="{6F3784A9-69B6-1743-ABAA-6099675C38EC}"/>
          </ac:spMkLst>
        </pc:spChg>
        <pc:spChg chg="del">
          <ac:chgData name="xsfh" userId="6be04d28-a5b0-4bd2-a1f8-75943a5244ce" providerId="ADAL" clId="{5678A0B0-DC72-8342-86C1-C8E19211E66B}" dt="2020-04-23T12:14:08.816" v="68" actId="478"/>
          <ac:spMkLst>
            <pc:docMk/>
            <pc:sldMk cId="3121724381" sldId="329"/>
            <ac:spMk id="13" creationId="{373D2982-E6E9-5A41-91D5-1032D09BE18B}"/>
          </ac:spMkLst>
        </pc:spChg>
      </pc:sldChg>
      <pc:sldChg chg="addSp delSp modSp new">
        <pc:chgData name="xsfh" userId="6be04d28-a5b0-4bd2-a1f8-75943a5244ce" providerId="ADAL" clId="{5678A0B0-DC72-8342-86C1-C8E19211E66B}" dt="2020-04-23T12:16:33.701" v="108" actId="122"/>
        <pc:sldMkLst>
          <pc:docMk/>
          <pc:sldMk cId="1577682554" sldId="330"/>
        </pc:sldMkLst>
        <pc:spChg chg="add del mod">
          <ac:chgData name="xsfh" userId="6be04d28-a5b0-4bd2-a1f8-75943a5244ce" providerId="ADAL" clId="{5678A0B0-DC72-8342-86C1-C8E19211E66B}" dt="2020-04-23T12:15:19.048" v="92" actId="403"/>
          <ac:spMkLst>
            <pc:docMk/>
            <pc:sldMk cId="1577682554" sldId="330"/>
            <ac:spMk id="2" creationId="{0A36F6E6-0517-5A4B-8388-17AA1C5F3F32}"/>
          </ac:spMkLst>
        </pc:spChg>
        <pc:spChg chg="mod">
          <ac:chgData name="xsfh" userId="6be04d28-a5b0-4bd2-a1f8-75943a5244ce" providerId="ADAL" clId="{5678A0B0-DC72-8342-86C1-C8E19211E66B}" dt="2020-04-23T12:16:33.701" v="108" actId="122"/>
          <ac:spMkLst>
            <pc:docMk/>
            <pc:sldMk cId="1577682554" sldId="330"/>
            <ac:spMk id="3" creationId="{57B138AF-C89A-4143-A833-977D7E1299FC}"/>
          </ac:spMkLst>
        </pc:spChg>
        <pc:spChg chg="add del mod">
          <ac:chgData name="xsfh" userId="6be04d28-a5b0-4bd2-a1f8-75943a5244ce" providerId="ADAL" clId="{5678A0B0-DC72-8342-86C1-C8E19211E66B}" dt="2020-04-23T12:14:50.398" v="82"/>
          <ac:spMkLst>
            <pc:docMk/>
            <pc:sldMk cId="1577682554" sldId="330"/>
            <ac:spMk id="4" creationId="{EB12FE16-28C1-3344-AE2B-7491A9B2110D}"/>
          </ac:spMkLst>
        </pc:spChg>
      </pc:sldChg>
      <pc:sldChg chg="addSp delSp modSp add">
        <pc:chgData name="xsfh" userId="6be04d28-a5b0-4bd2-a1f8-75943a5244ce" providerId="ADAL" clId="{5678A0B0-DC72-8342-86C1-C8E19211E66B}" dt="2020-04-23T12:41:47.425" v="821" actId="20577"/>
        <pc:sldMkLst>
          <pc:docMk/>
          <pc:sldMk cId="2587585190" sldId="331"/>
        </pc:sldMkLst>
        <pc:spChg chg="add del mod">
          <ac:chgData name="xsfh" userId="6be04d28-a5b0-4bd2-a1f8-75943a5244ce" providerId="ADAL" clId="{5678A0B0-DC72-8342-86C1-C8E19211E66B}" dt="2020-04-23T12:41:30.340" v="816"/>
          <ac:spMkLst>
            <pc:docMk/>
            <pc:sldMk cId="2587585190" sldId="331"/>
            <ac:spMk id="2" creationId="{F2C62078-423A-464A-9B9D-950888A7805C}"/>
          </ac:spMkLst>
        </pc:spChg>
        <pc:spChg chg="mod">
          <ac:chgData name="xsfh" userId="6be04d28-a5b0-4bd2-a1f8-75943a5244ce" providerId="ADAL" clId="{5678A0B0-DC72-8342-86C1-C8E19211E66B}" dt="2020-04-23T12:39:39.111" v="754" actId="20577"/>
          <ac:spMkLst>
            <pc:docMk/>
            <pc:sldMk cId="2587585190" sldId="331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2:41:47.425" v="821" actId="20577"/>
          <ac:spMkLst>
            <pc:docMk/>
            <pc:sldMk cId="2587585190" sldId="331"/>
            <ac:spMk id="13" creationId="{373D2982-E6E9-5A41-91D5-1032D09BE18B}"/>
          </ac:spMkLst>
        </pc:spChg>
        <pc:picChg chg="add mod">
          <ac:chgData name="xsfh" userId="6be04d28-a5b0-4bd2-a1f8-75943a5244ce" providerId="ADAL" clId="{5678A0B0-DC72-8342-86C1-C8E19211E66B}" dt="2020-04-23T12:41:27.716" v="814" actId="1076"/>
          <ac:picMkLst>
            <pc:docMk/>
            <pc:sldMk cId="2587585190" sldId="331"/>
            <ac:picMk id="3" creationId="{02B646AB-2BF4-564A-99B0-E88D15B753B0}"/>
          </ac:picMkLst>
        </pc:picChg>
        <pc:picChg chg="del">
          <ac:chgData name="xsfh" userId="6be04d28-a5b0-4bd2-a1f8-75943a5244ce" providerId="ADAL" clId="{5678A0B0-DC72-8342-86C1-C8E19211E66B}" dt="2020-04-23T12:32:44.118" v="497" actId="478"/>
          <ac:picMkLst>
            <pc:docMk/>
            <pc:sldMk cId="2587585190" sldId="331"/>
            <ac:picMk id="4" creationId="{C27732F7-7F27-B240-9251-C247E0794CFB}"/>
          </ac:picMkLst>
        </pc:picChg>
      </pc:sldChg>
      <pc:sldChg chg="add del">
        <pc:chgData name="xsfh" userId="6be04d28-a5b0-4bd2-a1f8-75943a5244ce" providerId="ADAL" clId="{5678A0B0-DC72-8342-86C1-C8E19211E66B}" dt="2020-04-23T12:26:45.174" v="383"/>
        <pc:sldMkLst>
          <pc:docMk/>
          <pc:sldMk cId="494888531" sldId="332"/>
        </pc:sldMkLst>
      </pc:sldChg>
      <pc:sldChg chg="addSp delSp modSp add">
        <pc:chgData name="xsfh" userId="6be04d28-a5b0-4bd2-a1f8-75943a5244ce" providerId="ADAL" clId="{5678A0B0-DC72-8342-86C1-C8E19211E66B}" dt="2020-04-23T13:05:19.664" v="1520" actId="1036"/>
        <pc:sldMkLst>
          <pc:docMk/>
          <pc:sldMk cId="2263889762" sldId="332"/>
        </pc:sldMkLst>
        <pc:spChg chg="add del mod">
          <ac:chgData name="xsfh" userId="6be04d28-a5b0-4bd2-a1f8-75943a5244ce" providerId="ADAL" clId="{5678A0B0-DC72-8342-86C1-C8E19211E66B}" dt="2020-04-23T12:57:45.059" v="1294" actId="478"/>
          <ac:spMkLst>
            <pc:docMk/>
            <pc:sldMk cId="2263889762" sldId="332"/>
            <ac:spMk id="5" creationId="{189A3103-A514-0F40-A2AC-DA908DB61822}"/>
          </ac:spMkLst>
        </pc:spChg>
        <pc:spChg chg="add del mod">
          <ac:chgData name="xsfh" userId="6be04d28-a5b0-4bd2-a1f8-75943a5244ce" providerId="ADAL" clId="{5678A0B0-DC72-8342-86C1-C8E19211E66B}" dt="2020-04-23T13:05:14.525" v="1506" actId="20577"/>
          <ac:spMkLst>
            <pc:docMk/>
            <pc:sldMk cId="2263889762" sldId="332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2:56:09.845" v="1249" actId="478"/>
          <ac:picMkLst>
            <pc:docMk/>
            <pc:sldMk cId="2263889762" sldId="332"/>
            <ac:picMk id="2" creationId="{F6F65D3D-48F6-6D45-A63F-2CC16D1DE24E}"/>
          </ac:picMkLst>
        </pc:picChg>
        <pc:picChg chg="add del mod">
          <ac:chgData name="xsfh" userId="6be04d28-a5b0-4bd2-a1f8-75943a5244ce" providerId="ADAL" clId="{5678A0B0-DC72-8342-86C1-C8E19211E66B}" dt="2020-04-23T12:57:47.011" v="1296"/>
          <ac:picMkLst>
            <pc:docMk/>
            <pc:sldMk cId="2263889762" sldId="332"/>
            <ac:picMk id="3" creationId="{1FCED7F6-3852-8E4A-82EA-6C9BD178EA17}"/>
          </ac:picMkLst>
        </pc:picChg>
        <pc:picChg chg="add mod">
          <ac:chgData name="xsfh" userId="6be04d28-a5b0-4bd2-a1f8-75943a5244ce" providerId="ADAL" clId="{5678A0B0-DC72-8342-86C1-C8E19211E66B}" dt="2020-04-23T13:03:37.040" v="1486" actId="166"/>
          <ac:picMkLst>
            <pc:docMk/>
            <pc:sldMk cId="2263889762" sldId="332"/>
            <ac:picMk id="6" creationId="{537C65A9-5089-4D4C-8709-3F09B6E3AB3D}"/>
          </ac:picMkLst>
        </pc:picChg>
        <pc:picChg chg="add mod">
          <ac:chgData name="xsfh" userId="6be04d28-a5b0-4bd2-a1f8-75943a5244ce" providerId="ADAL" clId="{5678A0B0-DC72-8342-86C1-C8E19211E66B}" dt="2020-04-23T13:05:19.664" v="1520" actId="1036"/>
          <ac:picMkLst>
            <pc:docMk/>
            <pc:sldMk cId="2263889762" sldId="332"/>
            <ac:picMk id="7" creationId="{89962413-FCA3-994D-865B-85BF223E0426}"/>
          </ac:picMkLst>
        </pc:picChg>
        <pc:picChg chg="add del mod">
          <ac:chgData name="xsfh" userId="6be04d28-a5b0-4bd2-a1f8-75943a5244ce" providerId="ADAL" clId="{5678A0B0-DC72-8342-86C1-C8E19211E66B}" dt="2020-04-23T13:04:06.260" v="1489" actId="478"/>
          <ac:picMkLst>
            <pc:docMk/>
            <pc:sldMk cId="2263889762" sldId="332"/>
            <ac:picMk id="8" creationId="{07A0D5A0-A74D-C54D-8BAA-6523E24EA68D}"/>
          </ac:picMkLst>
        </pc:picChg>
        <pc:picChg chg="add mod">
          <ac:chgData name="xsfh" userId="6be04d28-a5b0-4bd2-a1f8-75943a5244ce" providerId="ADAL" clId="{5678A0B0-DC72-8342-86C1-C8E19211E66B}" dt="2020-04-23T13:04:47.719" v="1505" actId="1076"/>
          <ac:picMkLst>
            <pc:docMk/>
            <pc:sldMk cId="2263889762" sldId="332"/>
            <ac:picMk id="9" creationId="{AE932992-CF38-194C-BA6B-52793C4E063B}"/>
          </ac:picMkLst>
        </pc:picChg>
      </pc:sldChg>
      <pc:sldChg chg="addSp modSp add">
        <pc:chgData name="xsfh" userId="6be04d28-a5b0-4bd2-a1f8-75943a5244ce" providerId="ADAL" clId="{5678A0B0-DC72-8342-86C1-C8E19211E66B}" dt="2020-04-23T13:26:47.846" v="1536" actId="1036"/>
        <pc:sldMkLst>
          <pc:docMk/>
          <pc:sldMk cId="1143204885" sldId="333"/>
        </pc:sldMkLst>
        <pc:picChg chg="add mod">
          <ac:chgData name="xsfh" userId="6be04d28-a5b0-4bd2-a1f8-75943a5244ce" providerId="ADAL" clId="{5678A0B0-DC72-8342-86C1-C8E19211E66B}" dt="2020-04-23T13:26:47.846" v="1536" actId="1036"/>
          <ac:picMkLst>
            <pc:docMk/>
            <pc:sldMk cId="1143204885" sldId="333"/>
            <ac:picMk id="2" creationId="{3594D9A3-767D-9143-A3C4-918F06BCDA6F}"/>
          </ac:picMkLst>
        </pc:picChg>
      </pc:sldChg>
      <pc:sldChg chg="addSp delSp modSp add modAnim">
        <pc:chgData name="xsfh" userId="6be04d28-a5b0-4bd2-a1f8-75943a5244ce" providerId="ADAL" clId="{5678A0B0-DC72-8342-86C1-C8E19211E66B}" dt="2020-04-23T13:45:47.577" v="1715"/>
        <pc:sldMkLst>
          <pc:docMk/>
          <pc:sldMk cId="3813612396" sldId="334"/>
        </pc:sldMkLst>
        <pc:spChg chg="add mod">
          <ac:chgData name="xsfh" userId="6be04d28-a5b0-4bd2-a1f8-75943a5244ce" providerId="ADAL" clId="{5678A0B0-DC72-8342-86C1-C8E19211E66B}" dt="2020-04-23T13:30:20.259" v="1551" actId="1076"/>
          <ac:spMkLst>
            <pc:docMk/>
            <pc:sldMk cId="3813612396" sldId="334"/>
            <ac:spMk id="3" creationId="{ABDC1144-3633-AC4A-B1F7-5F5332FB3A22}"/>
          </ac:spMkLst>
        </pc:spChg>
        <pc:spChg chg="mod">
          <ac:chgData name="xsfh" userId="6be04d28-a5b0-4bd2-a1f8-75943a5244ce" providerId="ADAL" clId="{5678A0B0-DC72-8342-86C1-C8E19211E66B}" dt="2020-04-23T13:29:48.438" v="1549" actId="20577"/>
          <ac:spMkLst>
            <pc:docMk/>
            <pc:sldMk cId="3813612396" sldId="334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3:34:46.636" v="1665" actId="20577"/>
          <ac:spMkLst>
            <pc:docMk/>
            <pc:sldMk cId="3813612396" sldId="334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3:27:08.808" v="1538" actId="478"/>
          <ac:picMkLst>
            <pc:docMk/>
            <pc:sldMk cId="3813612396" sldId="334"/>
            <ac:picMk id="2" creationId="{3594D9A3-767D-9143-A3C4-918F06BCDA6F}"/>
          </ac:picMkLst>
        </pc:picChg>
        <pc:picChg chg="add mod">
          <ac:chgData name="xsfh" userId="6be04d28-a5b0-4bd2-a1f8-75943a5244ce" providerId="ADAL" clId="{5678A0B0-DC72-8342-86C1-C8E19211E66B}" dt="2020-04-23T13:33:13.200" v="1626" actId="1035"/>
          <ac:picMkLst>
            <pc:docMk/>
            <pc:sldMk cId="3813612396" sldId="334"/>
            <ac:picMk id="4" creationId="{D37BEDE2-D275-3B47-A3BB-21F1F5436052}"/>
          </ac:picMkLst>
        </pc:picChg>
        <pc:picChg chg="add del mod">
          <ac:chgData name="xsfh" userId="6be04d28-a5b0-4bd2-a1f8-75943a5244ce" providerId="ADAL" clId="{5678A0B0-DC72-8342-86C1-C8E19211E66B}" dt="2020-04-23T13:34:24.663" v="1651" actId="478"/>
          <ac:picMkLst>
            <pc:docMk/>
            <pc:sldMk cId="3813612396" sldId="334"/>
            <ac:picMk id="5" creationId="{BA23F615-A409-5840-B7D8-092B1AE5CB47}"/>
          </ac:picMkLst>
        </pc:picChg>
        <pc:picChg chg="del">
          <ac:chgData name="xsfh" userId="6be04d28-a5b0-4bd2-a1f8-75943a5244ce" providerId="ADAL" clId="{5678A0B0-DC72-8342-86C1-C8E19211E66B}" dt="2020-04-23T13:27:08.808" v="1538" actId="478"/>
          <ac:picMkLst>
            <pc:docMk/>
            <pc:sldMk cId="3813612396" sldId="334"/>
            <ac:picMk id="6" creationId="{537C65A9-5089-4D4C-8709-3F09B6E3AB3D}"/>
          </ac:picMkLst>
        </pc:picChg>
        <pc:picChg chg="del">
          <ac:chgData name="xsfh" userId="6be04d28-a5b0-4bd2-a1f8-75943a5244ce" providerId="ADAL" clId="{5678A0B0-DC72-8342-86C1-C8E19211E66B}" dt="2020-04-23T13:27:08.808" v="1538" actId="478"/>
          <ac:picMkLst>
            <pc:docMk/>
            <pc:sldMk cId="3813612396" sldId="334"/>
            <ac:picMk id="7" creationId="{89962413-FCA3-994D-865B-85BF223E0426}"/>
          </ac:picMkLst>
        </pc:picChg>
        <pc:picChg chg="add mod">
          <ac:chgData name="xsfh" userId="6be04d28-a5b0-4bd2-a1f8-75943a5244ce" providerId="ADAL" clId="{5678A0B0-DC72-8342-86C1-C8E19211E66B}" dt="2020-04-23T13:36:02.801" v="1687" actId="1036"/>
          <ac:picMkLst>
            <pc:docMk/>
            <pc:sldMk cId="3813612396" sldId="334"/>
            <ac:picMk id="8" creationId="{812D9867-B59C-DD4E-814A-037B2D4C5E3B}"/>
          </ac:picMkLst>
        </pc:picChg>
        <pc:picChg chg="del">
          <ac:chgData name="xsfh" userId="6be04d28-a5b0-4bd2-a1f8-75943a5244ce" providerId="ADAL" clId="{5678A0B0-DC72-8342-86C1-C8E19211E66B}" dt="2020-04-23T13:27:08.808" v="1538" actId="478"/>
          <ac:picMkLst>
            <pc:docMk/>
            <pc:sldMk cId="3813612396" sldId="334"/>
            <ac:picMk id="9" creationId="{AE932992-CF38-194C-BA6B-52793C4E063B}"/>
          </ac:picMkLst>
        </pc:picChg>
        <pc:picChg chg="add mod">
          <ac:chgData name="xsfh" userId="6be04d28-a5b0-4bd2-a1f8-75943a5244ce" providerId="ADAL" clId="{5678A0B0-DC72-8342-86C1-C8E19211E66B}" dt="2020-04-23T13:36:10.756" v="1703" actId="1037"/>
          <ac:picMkLst>
            <pc:docMk/>
            <pc:sldMk cId="3813612396" sldId="334"/>
            <ac:picMk id="10" creationId="{122BA897-6CFD-9F4B-B917-39D09BAB266F}"/>
          </ac:picMkLst>
        </pc:picChg>
        <pc:picChg chg="add mod">
          <ac:chgData name="xsfh" userId="6be04d28-a5b0-4bd2-a1f8-75943a5244ce" providerId="ADAL" clId="{5678A0B0-DC72-8342-86C1-C8E19211E66B}" dt="2020-04-23T13:43:30.380" v="1707" actId="1076"/>
          <ac:picMkLst>
            <pc:docMk/>
            <pc:sldMk cId="3813612396" sldId="334"/>
            <ac:picMk id="11" creationId="{27BEC9EF-8D41-864B-B3CE-B24BD7B0A5E1}"/>
          </ac:picMkLst>
        </pc:picChg>
        <pc:picChg chg="add mod">
          <ac:chgData name="xsfh" userId="6be04d28-a5b0-4bd2-a1f8-75943a5244ce" providerId="ADAL" clId="{5678A0B0-DC72-8342-86C1-C8E19211E66B}" dt="2020-04-23T13:45:37.319" v="1714" actId="1076"/>
          <ac:picMkLst>
            <pc:docMk/>
            <pc:sldMk cId="3813612396" sldId="334"/>
            <ac:picMk id="14" creationId="{02FB1486-2FA0-F14D-B051-7F357656E079}"/>
          </ac:picMkLst>
        </pc:picChg>
      </pc:sldChg>
      <pc:sldChg chg="addSp delSp modSp add ord modAnim">
        <pc:chgData name="xsfh" userId="6be04d28-a5b0-4bd2-a1f8-75943a5244ce" providerId="ADAL" clId="{5678A0B0-DC72-8342-86C1-C8E19211E66B}" dt="2020-04-23T14:51:05.851" v="2178" actId="21"/>
        <pc:sldMkLst>
          <pc:docMk/>
          <pc:sldMk cId="747334344" sldId="335"/>
        </pc:sldMkLst>
        <pc:spChg chg="mod">
          <ac:chgData name="xsfh" userId="6be04d28-a5b0-4bd2-a1f8-75943a5244ce" providerId="ADAL" clId="{5678A0B0-DC72-8342-86C1-C8E19211E66B}" dt="2020-04-23T14:51:05.448" v="2177"/>
          <ac:spMkLst>
            <pc:docMk/>
            <pc:sldMk cId="747334344" sldId="335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4:51:05.851" v="2178" actId="21"/>
          <ac:spMkLst>
            <pc:docMk/>
            <pc:sldMk cId="747334344" sldId="335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3:46:03.327" v="1718" actId="478"/>
          <ac:picMkLst>
            <pc:docMk/>
            <pc:sldMk cId="747334344" sldId="335"/>
            <ac:picMk id="2" creationId="{3594D9A3-767D-9143-A3C4-918F06BCDA6F}"/>
          </ac:picMkLst>
        </pc:picChg>
        <pc:picChg chg="add mod">
          <ac:chgData name="xsfh" userId="6be04d28-a5b0-4bd2-a1f8-75943a5244ce" providerId="ADAL" clId="{5678A0B0-DC72-8342-86C1-C8E19211E66B}" dt="2020-04-23T13:47:02.050" v="1785" actId="1076"/>
          <ac:picMkLst>
            <pc:docMk/>
            <pc:sldMk cId="747334344" sldId="335"/>
            <ac:picMk id="3" creationId="{5287F9F3-9E0B-DC47-B52A-D4593643F9C7}"/>
          </ac:picMkLst>
        </pc:picChg>
        <pc:picChg chg="add mod">
          <ac:chgData name="xsfh" userId="6be04d28-a5b0-4bd2-a1f8-75943a5244ce" providerId="ADAL" clId="{5678A0B0-DC72-8342-86C1-C8E19211E66B}" dt="2020-04-23T14:51:03.334" v="2171" actId="1076"/>
          <ac:picMkLst>
            <pc:docMk/>
            <pc:sldMk cId="747334344" sldId="335"/>
            <ac:picMk id="4" creationId="{23F09253-3963-4146-A683-8A6804796FFF}"/>
          </ac:picMkLst>
        </pc:picChg>
        <pc:picChg chg="add mod">
          <ac:chgData name="xsfh" userId="6be04d28-a5b0-4bd2-a1f8-75943a5244ce" providerId="ADAL" clId="{5678A0B0-DC72-8342-86C1-C8E19211E66B}" dt="2020-04-23T14:51:04.200" v="2174" actId="1076"/>
          <ac:picMkLst>
            <pc:docMk/>
            <pc:sldMk cId="747334344" sldId="335"/>
            <ac:picMk id="5" creationId="{B7C98A28-ABA5-6A47-94F1-4EC72C588229}"/>
          </ac:picMkLst>
        </pc:picChg>
        <pc:picChg chg="del">
          <ac:chgData name="xsfh" userId="6be04d28-a5b0-4bd2-a1f8-75943a5244ce" providerId="ADAL" clId="{5678A0B0-DC72-8342-86C1-C8E19211E66B}" dt="2020-04-23T13:46:03.327" v="1718" actId="478"/>
          <ac:picMkLst>
            <pc:docMk/>
            <pc:sldMk cId="747334344" sldId="335"/>
            <ac:picMk id="6" creationId="{537C65A9-5089-4D4C-8709-3F09B6E3AB3D}"/>
          </ac:picMkLst>
        </pc:picChg>
        <pc:picChg chg="del">
          <ac:chgData name="xsfh" userId="6be04d28-a5b0-4bd2-a1f8-75943a5244ce" providerId="ADAL" clId="{5678A0B0-DC72-8342-86C1-C8E19211E66B}" dt="2020-04-23T13:46:03.327" v="1718" actId="478"/>
          <ac:picMkLst>
            <pc:docMk/>
            <pc:sldMk cId="747334344" sldId="335"/>
            <ac:picMk id="7" creationId="{89962413-FCA3-994D-865B-85BF223E0426}"/>
          </ac:picMkLst>
        </pc:picChg>
        <pc:picChg chg="del">
          <ac:chgData name="xsfh" userId="6be04d28-a5b0-4bd2-a1f8-75943a5244ce" providerId="ADAL" clId="{5678A0B0-DC72-8342-86C1-C8E19211E66B}" dt="2020-04-23T13:46:03.327" v="1718" actId="478"/>
          <ac:picMkLst>
            <pc:docMk/>
            <pc:sldMk cId="747334344" sldId="335"/>
            <ac:picMk id="9" creationId="{AE932992-CF38-194C-BA6B-52793C4E063B}"/>
          </ac:picMkLst>
        </pc:picChg>
      </pc:sldChg>
      <pc:sldChg chg="modSp add">
        <pc:chgData name="xsfh" userId="6be04d28-a5b0-4bd2-a1f8-75943a5244ce" providerId="ADAL" clId="{5678A0B0-DC72-8342-86C1-C8E19211E66B}" dt="2020-04-23T14:21:08.656" v="1854" actId="20577"/>
        <pc:sldMkLst>
          <pc:docMk/>
          <pc:sldMk cId="2213828323" sldId="336"/>
        </pc:sldMkLst>
        <pc:spChg chg="mod">
          <ac:chgData name="xsfh" userId="6be04d28-a5b0-4bd2-a1f8-75943a5244ce" providerId="ADAL" clId="{5678A0B0-DC72-8342-86C1-C8E19211E66B}" dt="2020-04-23T14:20:06.056" v="1843" actId="404"/>
          <ac:spMkLst>
            <pc:docMk/>
            <pc:sldMk cId="2213828323" sldId="336"/>
            <ac:spMk id="2" creationId="{0A36F6E6-0517-5A4B-8388-17AA1C5F3F32}"/>
          </ac:spMkLst>
        </pc:spChg>
        <pc:spChg chg="mod">
          <ac:chgData name="xsfh" userId="6be04d28-a5b0-4bd2-a1f8-75943a5244ce" providerId="ADAL" clId="{5678A0B0-DC72-8342-86C1-C8E19211E66B}" dt="2020-04-23T14:21:08.656" v="1854" actId="20577"/>
          <ac:spMkLst>
            <pc:docMk/>
            <pc:sldMk cId="2213828323" sldId="336"/>
            <ac:spMk id="3" creationId="{57B138AF-C89A-4143-A833-977D7E1299FC}"/>
          </ac:spMkLst>
        </pc:spChg>
      </pc:sldChg>
      <pc:sldChg chg="delSp add del delAnim">
        <pc:chgData name="xsfh" userId="6be04d28-a5b0-4bd2-a1f8-75943a5244ce" providerId="ADAL" clId="{5678A0B0-DC72-8342-86C1-C8E19211E66B}" dt="2020-04-23T14:10:51.917" v="1833" actId="2696"/>
        <pc:sldMkLst>
          <pc:docMk/>
          <pc:sldMk cId="2744366728" sldId="336"/>
        </pc:sldMkLst>
        <pc:picChg chg="del">
          <ac:chgData name="xsfh" userId="6be04d28-a5b0-4bd2-a1f8-75943a5244ce" providerId="ADAL" clId="{5678A0B0-DC72-8342-86C1-C8E19211E66B}" dt="2020-04-23T14:10:48.954" v="1832" actId="478"/>
          <ac:picMkLst>
            <pc:docMk/>
            <pc:sldMk cId="2744366728" sldId="336"/>
            <ac:picMk id="5" creationId="{B7C98A28-ABA5-6A47-94F1-4EC72C588229}"/>
          </ac:picMkLst>
        </pc:picChg>
      </pc:sldChg>
      <pc:sldChg chg="addSp delSp modSp add">
        <pc:chgData name="xsfh" userId="6be04d28-a5b0-4bd2-a1f8-75943a5244ce" providerId="ADAL" clId="{5678A0B0-DC72-8342-86C1-C8E19211E66B}" dt="2020-04-23T14:28:00.712" v="2036" actId="20577"/>
        <pc:sldMkLst>
          <pc:docMk/>
          <pc:sldMk cId="247143983" sldId="337"/>
        </pc:sldMkLst>
        <pc:spChg chg="mod">
          <ac:chgData name="xsfh" userId="6be04d28-a5b0-4bd2-a1f8-75943a5244ce" providerId="ADAL" clId="{5678A0B0-DC72-8342-86C1-C8E19211E66B}" dt="2020-04-23T14:24:54.623" v="2016" actId="20577"/>
          <ac:spMkLst>
            <pc:docMk/>
            <pc:sldMk cId="247143983" sldId="337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4:28:00.712" v="2036" actId="20577"/>
          <ac:spMkLst>
            <pc:docMk/>
            <pc:sldMk cId="247143983" sldId="337"/>
            <ac:spMk id="13" creationId="{373D2982-E6E9-5A41-91D5-1032D09BE18B}"/>
          </ac:spMkLst>
        </pc:spChg>
        <pc:picChg chg="add mod">
          <ac:chgData name="xsfh" userId="6be04d28-a5b0-4bd2-a1f8-75943a5244ce" providerId="ADAL" clId="{5678A0B0-DC72-8342-86C1-C8E19211E66B}" dt="2020-04-23T14:23:46.560" v="1992" actId="1038"/>
          <ac:picMkLst>
            <pc:docMk/>
            <pc:sldMk cId="247143983" sldId="337"/>
            <ac:picMk id="2" creationId="{05FD2609-483D-DF4F-A5FF-87BF5B500B00}"/>
          </ac:picMkLst>
        </pc:picChg>
        <pc:picChg chg="add mod">
          <ac:chgData name="xsfh" userId="6be04d28-a5b0-4bd2-a1f8-75943a5244ce" providerId="ADAL" clId="{5678A0B0-DC72-8342-86C1-C8E19211E66B}" dt="2020-04-23T14:23:42.467" v="1973" actId="1038"/>
          <ac:picMkLst>
            <pc:docMk/>
            <pc:sldMk cId="247143983" sldId="337"/>
            <ac:picMk id="3" creationId="{BA467568-841B-FF4B-A3D5-BFBAFC0506BF}"/>
          </ac:picMkLst>
        </pc:picChg>
        <pc:picChg chg="del">
          <ac:chgData name="xsfh" userId="6be04d28-a5b0-4bd2-a1f8-75943a5244ce" providerId="ADAL" clId="{5678A0B0-DC72-8342-86C1-C8E19211E66B}" dt="2020-04-23T14:21:23.356" v="1856" actId="478"/>
          <ac:picMkLst>
            <pc:docMk/>
            <pc:sldMk cId="247143983" sldId="337"/>
            <ac:picMk id="4" creationId="{C27732F7-7F27-B240-9251-C247E0794CFB}"/>
          </ac:picMkLst>
        </pc:picChg>
        <pc:picChg chg="del">
          <ac:chgData name="xsfh" userId="6be04d28-a5b0-4bd2-a1f8-75943a5244ce" providerId="ADAL" clId="{5678A0B0-DC72-8342-86C1-C8E19211E66B}" dt="2020-04-23T14:21:26.884" v="1857" actId="478"/>
          <ac:picMkLst>
            <pc:docMk/>
            <pc:sldMk cId="247143983" sldId="337"/>
            <ac:picMk id="9" creationId="{F5192940-FDDA-6F45-8821-E6588CE59138}"/>
          </ac:picMkLst>
        </pc:picChg>
        <pc:picChg chg="del">
          <ac:chgData name="xsfh" userId="6be04d28-a5b0-4bd2-a1f8-75943a5244ce" providerId="ADAL" clId="{5678A0B0-DC72-8342-86C1-C8E19211E66B}" dt="2020-04-23T14:21:26.884" v="1857" actId="478"/>
          <ac:picMkLst>
            <pc:docMk/>
            <pc:sldMk cId="247143983" sldId="337"/>
            <ac:picMk id="10" creationId="{88392A1B-A754-CA41-A9F5-DFA833B6064A}"/>
          </ac:picMkLst>
        </pc:picChg>
        <pc:picChg chg="del">
          <ac:chgData name="xsfh" userId="6be04d28-a5b0-4bd2-a1f8-75943a5244ce" providerId="ADAL" clId="{5678A0B0-DC72-8342-86C1-C8E19211E66B}" dt="2020-04-23T14:21:26.884" v="1857" actId="478"/>
          <ac:picMkLst>
            <pc:docMk/>
            <pc:sldMk cId="247143983" sldId="337"/>
            <ac:picMk id="11" creationId="{9C81BDCE-E9A5-7C43-8C0C-78B9F91A25EE}"/>
          </ac:picMkLst>
        </pc:picChg>
        <pc:picChg chg="del">
          <ac:chgData name="xsfh" userId="6be04d28-a5b0-4bd2-a1f8-75943a5244ce" providerId="ADAL" clId="{5678A0B0-DC72-8342-86C1-C8E19211E66B}" dt="2020-04-23T14:21:26.884" v="1857" actId="478"/>
          <ac:picMkLst>
            <pc:docMk/>
            <pc:sldMk cId="247143983" sldId="337"/>
            <ac:picMk id="14" creationId="{08F8BDDE-36C0-5743-92A3-D3599C31E790}"/>
          </ac:picMkLst>
        </pc:picChg>
        <pc:picChg chg="del">
          <ac:chgData name="xsfh" userId="6be04d28-a5b0-4bd2-a1f8-75943a5244ce" providerId="ADAL" clId="{5678A0B0-DC72-8342-86C1-C8E19211E66B}" dt="2020-04-23T14:21:26.884" v="1857" actId="478"/>
          <ac:picMkLst>
            <pc:docMk/>
            <pc:sldMk cId="247143983" sldId="337"/>
            <ac:picMk id="15" creationId="{6CE902E6-051C-C140-A0AD-6D035F5F3C0E}"/>
          </ac:picMkLst>
        </pc:picChg>
      </pc:sldChg>
      <pc:sldChg chg="addSp delSp modSp add">
        <pc:chgData name="xsfh" userId="6be04d28-a5b0-4bd2-a1f8-75943a5244ce" providerId="ADAL" clId="{5678A0B0-DC72-8342-86C1-C8E19211E66B}" dt="2020-04-23T14:56:10.958" v="2384" actId="20577"/>
        <pc:sldMkLst>
          <pc:docMk/>
          <pc:sldMk cId="955059110" sldId="338"/>
        </pc:sldMkLst>
        <pc:spChg chg="add mod">
          <ac:chgData name="xsfh" userId="6be04d28-a5b0-4bd2-a1f8-75943a5244ce" providerId="ADAL" clId="{5678A0B0-DC72-8342-86C1-C8E19211E66B}" dt="2020-04-23T14:45:45.131" v="2135" actId="1036"/>
          <ac:spMkLst>
            <pc:docMk/>
            <pc:sldMk cId="955059110" sldId="338"/>
            <ac:spMk id="5" creationId="{A49EA09B-FE20-9746-A676-6CED7CFCC89C}"/>
          </ac:spMkLst>
        </pc:spChg>
        <pc:spChg chg="mod">
          <ac:chgData name="xsfh" userId="6be04d28-a5b0-4bd2-a1f8-75943a5244ce" providerId="ADAL" clId="{5678A0B0-DC72-8342-86C1-C8E19211E66B}" dt="2020-04-23T14:28:10.357" v="2044" actId="20577"/>
          <ac:spMkLst>
            <pc:docMk/>
            <pc:sldMk cId="955059110" sldId="338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4:56:10.958" v="2384" actId="20577"/>
          <ac:spMkLst>
            <pc:docMk/>
            <pc:sldMk cId="955059110" sldId="338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4:28:13.427" v="2046" actId="478"/>
          <ac:picMkLst>
            <pc:docMk/>
            <pc:sldMk cId="955059110" sldId="338"/>
            <ac:picMk id="2" creationId="{05FD2609-483D-DF4F-A5FF-87BF5B500B00}"/>
          </ac:picMkLst>
        </pc:picChg>
        <pc:picChg chg="del">
          <ac:chgData name="xsfh" userId="6be04d28-a5b0-4bd2-a1f8-75943a5244ce" providerId="ADAL" clId="{5678A0B0-DC72-8342-86C1-C8E19211E66B}" dt="2020-04-23T14:28:12.506" v="2045" actId="478"/>
          <ac:picMkLst>
            <pc:docMk/>
            <pc:sldMk cId="955059110" sldId="338"/>
            <ac:picMk id="3" creationId="{BA467568-841B-FF4B-A3D5-BFBAFC0506BF}"/>
          </ac:picMkLst>
        </pc:picChg>
        <pc:picChg chg="add mod">
          <ac:chgData name="xsfh" userId="6be04d28-a5b0-4bd2-a1f8-75943a5244ce" providerId="ADAL" clId="{5678A0B0-DC72-8342-86C1-C8E19211E66B}" dt="2020-04-23T14:52:40.500" v="2186" actId="1036"/>
          <ac:picMkLst>
            <pc:docMk/>
            <pc:sldMk cId="955059110" sldId="338"/>
            <ac:picMk id="4" creationId="{B1EC9F97-AA9E-5440-884F-E8533C878A38}"/>
          </ac:picMkLst>
        </pc:picChg>
      </pc:sldChg>
      <pc:sldChg chg="addSp delSp modSp add delAnim">
        <pc:chgData name="xsfh" userId="6be04d28-a5b0-4bd2-a1f8-75943a5244ce" providerId="ADAL" clId="{5678A0B0-DC72-8342-86C1-C8E19211E66B}" dt="2020-04-23T14:42:33.605" v="2112" actId="1038"/>
        <pc:sldMkLst>
          <pc:docMk/>
          <pc:sldMk cId="3982473285" sldId="339"/>
        </pc:sldMkLst>
        <pc:spChg chg="mod">
          <ac:chgData name="xsfh" userId="6be04d28-a5b0-4bd2-a1f8-75943a5244ce" providerId="ADAL" clId="{5678A0B0-DC72-8342-86C1-C8E19211E66B}" dt="2020-04-23T14:39:41.612" v="2078" actId="20577"/>
          <ac:spMkLst>
            <pc:docMk/>
            <pc:sldMk cId="3982473285" sldId="339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4:41:25.420" v="2079" actId="20577"/>
          <ac:spMkLst>
            <pc:docMk/>
            <pc:sldMk cId="3982473285" sldId="339"/>
            <ac:spMk id="13" creationId="{373D2982-E6E9-5A41-91D5-1032D09BE18B}"/>
          </ac:spMkLst>
        </pc:spChg>
        <pc:picChg chg="add mod modCrop">
          <ac:chgData name="xsfh" userId="6be04d28-a5b0-4bd2-a1f8-75943a5244ce" providerId="ADAL" clId="{5678A0B0-DC72-8342-86C1-C8E19211E66B}" dt="2020-04-23T14:42:33.605" v="2112" actId="1038"/>
          <ac:picMkLst>
            <pc:docMk/>
            <pc:sldMk cId="3982473285" sldId="339"/>
            <ac:picMk id="2" creationId="{318EE262-D15C-9649-A796-CFF3BDF70195}"/>
          </ac:picMkLst>
        </pc:picChg>
        <pc:picChg chg="del">
          <ac:chgData name="xsfh" userId="6be04d28-a5b0-4bd2-a1f8-75943a5244ce" providerId="ADAL" clId="{5678A0B0-DC72-8342-86C1-C8E19211E66B}" dt="2020-04-23T14:39:35.578" v="2060" actId="478"/>
          <ac:picMkLst>
            <pc:docMk/>
            <pc:sldMk cId="3982473285" sldId="339"/>
            <ac:picMk id="3" creationId="{5287F9F3-9E0B-DC47-B52A-D4593643F9C7}"/>
          </ac:picMkLst>
        </pc:picChg>
        <pc:picChg chg="del">
          <ac:chgData name="xsfh" userId="6be04d28-a5b0-4bd2-a1f8-75943a5244ce" providerId="ADAL" clId="{5678A0B0-DC72-8342-86C1-C8E19211E66B}" dt="2020-04-23T14:39:36.425" v="2061" actId="478"/>
          <ac:picMkLst>
            <pc:docMk/>
            <pc:sldMk cId="3982473285" sldId="339"/>
            <ac:picMk id="4" creationId="{23F09253-3963-4146-A683-8A6804796FFF}"/>
          </ac:picMkLst>
        </pc:picChg>
        <pc:picChg chg="del">
          <ac:chgData name="xsfh" userId="6be04d28-a5b0-4bd2-a1f8-75943a5244ce" providerId="ADAL" clId="{5678A0B0-DC72-8342-86C1-C8E19211E66B}" dt="2020-04-23T14:39:34.457" v="2059" actId="478"/>
          <ac:picMkLst>
            <pc:docMk/>
            <pc:sldMk cId="3982473285" sldId="339"/>
            <ac:picMk id="5" creationId="{B7C98A28-ABA5-6A47-94F1-4EC72C588229}"/>
          </ac:picMkLst>
        </pc:picChg>
      </pc:sldChg>
      <pc:sldChg chg="addSp delSp modSp add">
        <pc:chgData name="xsfh" userId="6be04d28-a5b0-4bd2-a1f8-75943a5244ce" providerId="ADAL" clId="{5678A0B0-DC72-8342-86C1-C8E19211E66B}" dt="2020-04-23T14:50:02.884" v="2155" actId="1038"/>
        <pc:sldMkLst>
          <pc:docMk/>
          <pc:sldMk cId="1571823938" sldId="340"/>
        </pc:sldMkLst>
        <pc:spChg chg="del">
          <ac:chgData name="xsfh" userId="6be04d28-a5b0-4bd2-a1f8-75943a5244ce" providerId="ADAL" clId="{5678A0B0-DC72-8342-86C1-C8E19211E66B}" dt="2020-04-23T14:45:22.256" v="2126" actId="478"/>
          <ac:spMkLst>
            <pc:docMk/>
            <pc:sldMk cId="1571823938" sldId="340"/>
            <ac:spMk id="5" creationId="{A49EA09B-FE20-9746-A676-6CED7CFCC89C}"/>
          </ac:spMkLst>
        </pc:spChg>
        <pc:spChg chg="mod">
          <ac:chgData name="xsfh" userId="6be04d28-a5b0-4bd2-a1f8-75943a5244ce" providerId="ADAL" clId="{5678A0B0-DC72-8342-86C1-C8E19211E66B}" dt="2020-04-23T14:46:03.737" v="2136"/>
          <ac:spMkLst>
            <pc:docMk/>
            <pc:sldMk cId="1571823938" sldId="340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4:49:36.533" v="2152" actId="20577"/>
          <ac:spMkLst>
            <pc:docMk/>
            <pc:sldMk cId="1571823938" sldId="340"/>
            <ac:spMk id="13" creationId="{373D2982-E6E9-5A41-91D5-1032D09BE18B}"/>
          </ac:spMkLst>
        </pc:spChg>
        <pc:picChg chg="add mod">
          <ac:chgData name="xsfh" userId="6be04d28-a5b0-4bd2-a1f8-75943a5244ce" providerId="ADAL" clId="{5678A0B0-DC72-8342-86C1-C8E19211E66B}" dt="2020-04-23T14:50:02.884" v="2155" actId="1038"/>
          <ac:picMkLst>
            <pc:docMk/>
            <pc:sldMk cId="1571823938" sldId="340"/>
            <ac:picMk id="2" creationId="{5DDC0809-54DC-A547-A1EF-5FF655F04832}"/>
          </ac:picMkLst>
        </pc:picChg>
        <pc:picChg chg="del">
          <ac:chgData name="xsfh" userId="6be04d28-a5b0-4bd2-a1f8-75943a5244ce" providerId="ADAL" clId="{5678A0B0-DC72-8342-86C1-C8E19211E66B}" dt="2020-04-23T14:45:20.996" v="2125" actId="478"/>
          <ac:picMkLst>
            <pc:docMk/>
            <pc:sldMk cId="1571823938" sldId="340"/>
            <ac:picMk id="4" creationId="{B1EC9F97-AA9E-5440-884F-E8533C878A38}"/>
          </ac:picMkLst>
        </pc:picChg>
      </pc:sldChg>
      <pc:sldChg chg="addSp delSp modSp add">
        <pc:chgData name="xsfh" userId="6be04d28-a5b0-4bd2-a1f8-75943a5244ce" providerId="ADAL" clId="{5678A0B0-DC72-8342-86C1-C8E19211E66B}" dt="2020-04-23T15:08:37.154" v="2481" actId="20577"/>
        <pc:sldMkLst>
          <pc:docMk/>
          <pc:sldMk cId="1203515695" sldId="341"/>
        </pc:sldMkLst>
        <pc:spChg chg="mod">
          <ac:chgData name="xsfh" userId="6be04d28-a5b0-4bd2-a1f8-75943a5244ce" providerId="ADAL" clId="{5678A0B0-DC72-8342-86C1-C8E19211E66B}" dt="2020-04-23T15:03:03.444" v="2397" actId="20577"/>
          <ac:spMkLst>
            <pc:docMk/>
            <pc:sldMk cId="1203515695" sldId="341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5:08:37.154" v="2481" actId="20577"/>
          <ac:spMkLst>
            <pc:docMk/>
            <pc:sldMk cId="1203515695" sldId="341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5:03:04.573" v="2398" actId="478"/>
          <ac:picMkLst>
            <pc:docMk/>
            <pc:sldMk cId="1203515695" sldId="341"/>
            <ac:picMk id="2" creationId="{5DDC0809-54DC-A547-A1EF-5FF655F04832}"/>
          </ac:picMkLst>
        </pc:picChg>
        <pc:picChg chg="add mod">
          <ac:chgData name="xsfh" userId="6be04d28-a5b0-4bd2-a1f8-75943a5244ce" providerId="ADAL" clId="{5678A0B0-DC72-8342-86C1-C8E19211E66B}" dt="2020-04-23T15:04:44.827" v="2430" actId="1035"/>
          <ac:picMkLst>
            <pc:docMk/>
            <pc:sldMk cId="1203515695" sldId="341"/>
            <ac:picMk id="3" creationId="{95B70530-DA28-2C45-BC60-A6FDBDDF5E77}"/>
          </ac:picMkLst>
        </pc:picChg>
        <pc:picChg chg="add mod modCrop">
          <ac:chgData name="xsfh" userId="6be04d28-a5b0-4bd2-a1f8-75943a5244ce" providerId="ADAL" clId="{5678A0B0-DC72-8342-86C1-C8E19211E66B}" dt="2020-04-23T15:04:44.827" v="2430" actId="1035"/>
          <ac:picMkLst>
            <pc:docMk/>
            <pc:sldMk cId="1203515695" sldId="341"/>
            <ac:picMk id="4" creationId="{DCA0DAB4-D6F8-F04A-9E68-A53AE4D81D9B}"/>
          </ac:picMkLst>
        </pc:picChg>
      </pc:sldChg>
      <pc:sldChg chg="addSp delSp modSp new ord">
        <pc:chgData name="xsfh" userId="6be04d28-a5b0-4bd2-a1f8-75943a5244ce" providerId="ADAL" clId="{5678A0B0-DC72-8342-86C1-C8E19211E66B}" dt="2020-04-23T15:09:57.056" v="2492" actId="20578"/>
        <pc:sldMkLst>
          <pc:docMk/>
          <pc:sldMk cId="2667502671" sldId="342"/>
        </pc:sldMkLst>
        <pc:spChg chg="mod">
          <ac:chgData name="xsfh" userId="6be04d28-a5b0-4bd2-a1f8-75943a5244ce" providerId="ADAL" clId="{5678A0B0-DC72-8342-86C1-C8E19211E66B}" dt="2020-04-23T15:09:29.702" v="2490" actId="20577"/>
          <ac:spMkLst>
            <pc:docMk/>
            <pc:sldMk cId="2667502671" sldId="342"/>
            <ac:spMk id="2" creationId="{B34198D3-6974-7D43-A2B1-713E23DF3C51}"/>
          </ac:spMkLst>
        </pc:spChg>
        <pc:spChg chg="del">
          <ac:chgData name="xsfh" userId="6be04d28-a5b0-4bd2-a1f8-75943a5244ce" providerId="ADAL" clId="{5678A0B0-DC72-8342-86C1-C8E19211E66B}" dt="2020-04-23T15:09:36.167" v="2491"/>
          <ac:spMkLst>
            <pc:docMk/>
            <pc:sldMk cId="2667502671" sldId="342"/>
            <ac:spMk id="3" creationId="{6D2EBFBE-C37B-7343-93A8-2D7D26F33630}"/>
          </ac:spMkLst>
        </pc:spChg>
        <pc:picChg chg="add mod">
          <ac:chgData name="xsfh" userId="6be04d28-a5b0-4bd2-a1f8-75943a5244ce" providerId="ADAL" clId="{5678A0B0-DC72-8342-86C1-C8E19211E66B}" dt="2020-04-23T15:09:36.167" v="2491"/>
          <ac:picMkLst>
            <pc:docMk/>
            <pc:sldMk cId="2667502671" sldId="342"/>
            <ac:picMk id="4" creationId="{DE1C9A61-9A9F-FC4B-ABEE-7F366A1A46FF}"/>
          </ac:picMkLst>
        </pc:picChg>
      </pc:sldChg>
      <pc:sldChg chg="add del">
        <pc:chgData name="xsfh" userId="6be04d28-a5b0-4bd2-a1f8-75943a5244ce" providerId="ADAL" clId="{5678A0B0-DC72-8342-86C1-C8E19211E66B}" dt="2020-04-23T15:09:25.332" v="2483" actId="2696"/>
        <pc:sldMkLst>
          <pc:docMk/>
          <pc:sldMk cId="3157658371" sldId="342"/>
        </pc:sldMkLst>
      </pc:sldChg>
      <pc:sldChg chg="addSp delSp modSp new">
        <pc:chgData name="xsfh" userId="6be04d28-a5b0-4bd2-a1f8-75943a5244ce" providerId="ADAL" clId="{5678A0B0-DC72-8342-86C1-C8E19211E66B}" dt="2020-04-23T15:13:10.311" v="2513" actId="1076"/>
        <pc:sldMkLst>
          <pc:docMk/>
          <pc:sldMk cId="240614415" sldId="343"/>
        </pc:sldMkLst>
        <pc:spChg chg="mod">
          <ac:chgData name="xsfh" userId="6be04d28-a5b0-4bd2-a1f8-75943a5244ce" providerId="ADAL" clId="{5678A0B0-DC72-8342-86C1-C8E19211E66B}" dt="2020-04-23T15:13:05.638" v="2510" actId="20577"/>
          <ac:spMkLst>
            <pc:docMk/>
            <pc:sldMk cId="240614415" sldId="343"/>
            <ac:spMk id="2" creationId="{D04B0639-DD5F-1947-871A-74ABA5E7765B}"/>
          </ac:spMkLst>
        </pc:spChg>
        <pc:spChg chg="del">
          <ac:chgData name="xsfh" userId="6be04d28-a5b0-4bd2-a1f8-75943a5244ce" providerId="ADAL" clId="{5678A0B0-DC72-8342-86C1-C8E19211E66B}" dt="2020-04-23T15:13:07.406" v="2511" actId="478"/>
          <ac:spMkLst>
            <pc:docMk/>
            <pc:sldMk cId="240614415" sldId="343"/>
            <ac:spMk id="3" creationId="{804051E1-B982-8844-BB9F-ABAA944389F9}"/>
          </ac:spMkLst>
        </pc:spChg>
        <pc:picChg chg="add mod">
          <ac:chgData name="xsfh" userId="6be04d28-a5b0-4bd2-a1f8-75943a5244ce" providerId="ADAL" clId="{5678A0B0-DC72-8342-86C1-C8E19211E66B}" dt="2020-04-23T15:13:10.311" v="2513" actId="1076"/>
          <ac:picMkLst>
            <pc:docMk/>
            <pc:sldMk cId="240614415" sldId="343"/>
            <ac:picMk id="4" creationId="{14FA2B16-B9AE-134F-812C-D0FBFBAE1A0F}"/>
          </ac:picMkLst>
        </pc:picChg>
      </pc:sldChg>
      <pc:sldChg chg="modSp add">
        <pc:chgData name="xsfh" userId="6be04d28-a5b0-4bd2-a1f8-75943a5244ce" providerId="ADAL" clId="{5678A0B0-DC72-8342-86C1-C8E19211E66B}" dt="2020-04-23T17:00:44.058" v="3477" actId="20577"/>
        <pc:sldMkLst>
          <pc:docMk/>
          <pc:sldMk cId="2315135139" sldId="344"/>
        </pc:sldMkLst>
        <pc:spChg chg="mod">
          <ac:chgData name="xsfh" userId="6be04d28-a5b0-4bd2-a1f8-75943a5244ce" providerId="ADAL" clId="{5678A0B0-DC72-8342-86C1-C8E19211E66B}" dt="2020-04-23T15:16:40.955" v="2523" actId="404"/>
          <ac:spMkLst>
            <pc:docMk/>
            <pc:sldMk cId="2315135139" sldId="344"/>
            <ac:spMk id="2" creationId="{0A36F6E6-0517-5A4B-8388-17AA1C5F3F32}"/>
          </ac:spMkLst>
        </pc:spChg>
        <pc:spChg chg="mod">
          <ac:chgData name="xsfh" userId="6be04d28-a5b0-4bd2-a1f8-75943a5244ce" providerId="ADAL" clId="{5678A0B0-DC72-8342-86C1-C8E19211E66B}" dt="2020-04-23T17:00:44.058" v="3477" actId="20577"/>
          <ac:spMkLst>
            <pc:docMk/>
            <pc:sldMk cId="2315135139" sldId="344"/>
            <ac:spMk id="3" creationId="{57B138AF-C89A-4143-A833-977D7E1299FC}"/>
          </ac:spMkLst>
        </pc:spChg>
      </pc:sldChg>
      <pc:sldChg chg="addSp delSp modSp new">
        <pc:chgData name="xsfh" userId="6be04d28-a5b0-4bd2-a1f8-75943a5244ce" providerId="ADAL" clId="{5678A0B0-DC72-8342-86C1-C8E19211E66B}" dt="2020-04-23T16:13:04.510" v="2779" actId="14"/>
        <pc:sldMkLst>
          <pc:docMk/>
          <pc:sldMk cId="756054019" sldId="345"/>
        </pc:sldMkLst>
        <pc:spChg chg="mod">
          <ac:chgData name="xsfh" userId="6be04d28-a5b0-4bd2-a1f8-75943a5244ce" providerId="ADAL" clId="{5678A0B0-DC72-8342-86C1-C8E19211E66B}" dt="2020-04-23T15:59:46.055" v="2615" actId="20577"/>
          <ac:spMkLst>
            <pc:docMk/>
            <pc:sldMk cId="756054019" sldId="345"/>
            <ac:spMk id="2" creationId="{DA475202-28DC-8D46-8162-0C32D05D553C}"/>
          </ac:spMkLst>
        </pc:spChg>
        <pc:spChg chg="del">
          <ac:chgData name="xsfh" userId="6be04d28-a5b0-4bd2-a1f8-75943a5244ce" providerId="ADAL" clId="{5678A0B0-DC72-8342-86C1-C8E19211E66B}" dt="2020-04-23T15:56:46.765" v="2570"/>
          <ac:spMkLst>
            <pc:docMk/>
            <pc:sldMk cId="756054019" sldId="345"/>
            <ac:spMk id="3" creationId="{7EB33CB3-6C04-BF4E-8F6D-02A094CEC5AD}"/>
          </ac:spMkLst>
        </pc:spChg>
        <pc:spChg chg="add del mod">
          <ac:chgData name="xsfh" userId="6be04d28-a5b0-4bd2-a1f8-75943a5244ce" providerId="ADAL" clId="{5678A0B0-DC72-8342-86C1-C8E19211E66B}" dt="2020-04-23T15:57:34.346" v="2578"/>
          <ac:spMkLst>
            <pc:docMk/>
            <pc:sldMk cId="756054019" sldId="345"/>
            <ac:spMk id="6" creationId="{2A1100F2-4935-7449-86D1-DCBD66029D0D}"/>
          </ac:spMkLst>
        </pc:spChg>
        <pc:spChg chg="add del mod">
          <ac:chgData name="xsfh" userId="6be04d28-a5b0-4bd2-a1f8-75943a5244ce" providerId="ADAL" clId="{5678A0B0-DC72-8342-86C1-C8E19211E66B}" dt="2020-04-23T15:57:44.186" v="2584"/>
          <ac:spMkLst>
            <pc:docMk/>
            <pc:sldMk cId="756054019" sldId="345"/>
            <ac:spMk id="7" creationId="{34E4D9EC-140C-0541-83BE-5AA216A555C0}"/>
          </ac:spMkLst>
        </pc:spChg>
        <pc:spChg chg="add del mod">
          <ac:chgData name="xsfh" userId="6be04d28-a5b0-4bd2-a1f8-75943a5244ce" providerId="ADAL" clId="{5678A0B0-DC72-8342-86C1-C8E19211E66B}" dt="2020-04-23T15:57:45.129" v="2586"/>
          <ac:spMkLst>
            <pc:docMk/>
            <pc:sldMk cId="756054019" sldId="345"/>
            <ac:spMk id="8" creationId="{34309B80-B7D4-F848-B700-9F9F35F82B9E}"/>
          </ac:spMkLst>
        </pc:spChg>
        <pc:spChg chg="add del mod">
          <ac:chgData name="xsfh" userId="6be04d28-a5b0-4bd2-a1f8-75943a5244ce" providerId="ADAL" clId="{5678A0B0-DC72-8342-86C1-C8E19211E66B}" dt="2020-04-23T15:57:45.948" v="2588"/>
          <ac:spMkLst>
            <pc:docMk/>
            <pc:sldMk cId="756054019" sldId="345"/>
            <ac:spMk id="9" creationId="{DF919230-0FD2-664E-8AC5-63BACD4C087F}"/>
          </ac:spMkLst>
        </pc:spChg>
        <pc:spChg chg="add mod">
          <ac:chgData name="xsfh" userId="6be04d28-a5b0-4bd2-a1f8-75943a5244ce" providerId="ADAL" clId="{5678A0B0-DC72-8342-86C1-C8E19211E66B}" dt="2020-04-23T16:13:04.510" v="2779" actId="14"/>
          <ac:spMkLst>
            <pc:docMk/>
            <pc:sldMk cId="756054019" sldId="345"/>
            <ac:spMk id="10" creationId="{9280AFB3-1A0E-BC43-9472-CE00AB4F1F08}"/>
          </ac:spMkLst>
        </pc:spChg>
        <pc:picChg chg="add mod">
          <ac:chgData name="xsfh" userId="6be04d28-a5b0-4bd2-a1f8-75943a5244ce" providerId="ADAL" clId="{5678A0B0-DC72-8342-86C1-C8E19211E66B}" dt="2020-04-23T16:09:27.832" v="2720" actId="1037"/>
          <ac:picMkLst>
            <pc:docMk/>
            <pc:sldMk cId="756054019" sldId="345"/>
            <ac:picMk id="4" creationId="{3D0F8FD9-4ED1-F84C-87F6-7A2B85A807CA}"/>
          </ac:picMkLst>
        </pc:picChg>
        <pc:picChg chg="add mod">
          <ac:chgData name="xsfh" userId="6be04d28-a5b0-4bd2-a1f8-75943a5244ce" providerId="ADAL" clId="{5678A0B0-DC72-8342-86C1-C8E19211E66B}" dt="2020-04-23T16:09:27.832" v="2720" actId="1037"/>
          <ac:picMkLst>
            <pc:docMk/>
            <pc:sldMk cId="756054019" sldId="345"/>
            <ac:picMk id="5" creationId="{5717AF4D-E3FC-5A40-A4E9-1D58EB23FBAF}"/>
          </ac:picMkLst>
        </pc:picChg>
        <pc:picChg chg="add mod">
          <ac:chgData name="xsfh" userId="6be04d28-a5b0-4bd2-a1f8-75943a5244ce" providerId="ADAL" clId="{5678A0B0-DC72-8342-86C1-C8E19211E66B}" dt="2020-04-23T16:09:33.163" v="2721" actId="1076"/>
          <ac:picMkLst>
            <pc:docMk/>
            <pc:sldMk cId="756054019" sldId="345"/>
            <ac:picMk id="11" creationId="{D3744AFF-53B8-2045-808D-1DB9B348E974}"/>
          </ac:picMkLst>
        </pc:picChg>
      </pc:sldChg>
      <pc:sldChg chg="new del">
        <pc:chgData name="xsfh" userId="6be04d28-a5b0-4bd2-a1f8-75943a5244ce" providerId="ADAL" clId="{5678A0B0-DC72-8342-86C1-C8E19211E66B}" dt="2020-04-23T15:55:29.803" v="2533" actId="2696"/>
        <pc:sldMkLst>
          <pc:docMk/>
          <pc:sldMk cId="3998586252" sldId="345"/>
        </pc:sldMkLst>
      </pc:sldChg>
      <pc:sldChg chg="modSp add del">
        <pc:chgData name="xsfh" userId="6be04d28-a5b0-4bd2-a1f8-75943a5244ce" providerId="ADAL" clId="{5678A0B0-DC72-8342-86C1-C8E19211E66B}" dt="2020-04-23T16:17:42.250" v="2961" actId="2696"/>
        <pc:sldMkLst>
          <pc:docMk/>
          <pc:sldMk cId="2516244630" sldId="346"/>
        </pc:sldMkLst>
        <pc:spChg chg="mod">
          <ac:chgData name="xsfh" userId="6be04d28-a5b0-4bd2-a1f8-75943a5244ce" providerId="ADAL" clId="{5678A0B0-DC72-8342-86C1-C8E19211E66B}" dt="2020-04-23T16:15:33.532" v="2884" actId="14"/>
          <ac:spMkLst>
            <pc:docMk/>
            <pc:sldMk cId="2516244630" sldId="346"/>
            <ac:spMk id="10" creationId="{9280AFB3-1A0E-BC43-9472-CE00AB4F1F08}"/>
          </ac:spMkLst>
        </pc:spChg>
      </pc:sldChg>
      <pc:sldChg chg="modSp new del">
        <pc:chgData name="xsfh" userId="6be04d28-a5b0-4bd2-a1f8-75943a5244ce" providerId="ADAL" clId="{5678A0B0-DC72-8342-86C1-C8E19211E66B}" dt="2020-04-23T16:17:13.465" v="2960" actId="2696"/>
        <pc:sldMkLst>
          <pc:docMk/>
          <pc:sldMk cId="3594753755" sldId="347"/>
        </pc:sldMkLst>
        <pc:spChg chg="mod">
          <ac:chgData name="xsfh" userId="6be04d28-a5b0-4bd2-a1f8-75943a5244ce" providerId="ADAL" clId="{5678A0B0-DC72-8342-86C1-C8E19211E66B}" dt="2020-04-23T16:15:44.258" v="2892" actId="20577"/>
          <ac:spMkLst>
            <pc:docMk/>
            <pc:sldMk cId="3594753755" sldId="347"/>
            <ac:spMk id="2" creationId="{6158659F-0D1E-FA41-A9B1-25C0F149140F}"/>
          </ac:spMkLst>
        </pc:spChg>
        <pc:spChg chg="mod">
          <ac:chgData name="xsfh" userId="6be04d28-a5b0-4bd2-a1f8-75943a5244ce" providerId="ADAL" clId="{5678A0B0-DC72-8342-86C1-C8E19211E66B}" dt="2020-04-23T16:16:38.296" v="2944"/>
          <ac:spMkLst>
            <pc:docMk/>
            <pc:sldMk cId="3594753755" sldId="347"/>
            <ac:spMk id="3" creationId="{907682A9-438B-294F-B8B7-63F2FD7A035B}"/>
          </ac:spMkLst>
        </pc:spChg>
      </pc:sldChg>
      <pc:sldChg chg="addSp delSp modSp add">
        <pc:chgData name="xsfh" userId="6be04d28-a5b0-4bd2-a1f8-75943a5244ce" providerId="ADAL" clId="{5678A0B0-DC72-8342-86C1-C8E19211E66B}" dt="2020-04-23T16:30:11.016" v="3215" actId="20577"/>
        <pc:sldMkLst>
          <pc:docMk/>
          <pc:sldMk cId="3374982811" sldId="348"/>
        </pc:sldMkLst>
        <pc:spChg chg="mod">
          <ac:chgData name="xsfh" userId="6be04d28-a5b0-4bd2-a1f8-75943a5244ce" providerId="ADAL" clId="{5678A0B0-DC72-8342-86C1-C8E19211E66B}" dt="2020-04-23T16:17:11.793" v="2959" actId="20577"/>
          <ac:spMkLst>
            <pc:docMk/>
            <pc:sldMk cId="3374982811" sldId="348"/>
            <ac:spMk id="2" creationId="{DA475202-28DC-8D46-8162-0C32D05D553C}"/>
          </ac:spMkLst>
        </pc:spChg>
        <pc:spChg chg="add del mod">
          <ac:chgData name="xsfh" userId="6be04d28-a5b0-4bd2-a1f8-75943a5244ce" providerId="ADAL" clId="{5678A0B0-DC72-8342-86C1-C8E19211E66B}" dt="2020-04-23T16:16:44.237" v="2946" actId="478"/>
          <ac:spMkLst>
            <pc:docMk/>
            <pc:sldMk cId="3374982811" sldId="348"/>
            <ac:spMk id="6" creationId="{4BB084D5-1512-F140-AD63-44425469FB21}"/>
          </ac:spMkLst>
        </pc:spChg>
        <pc:spChg chg="add del mod">
          <ac:chgData name="xsfh" userId="6be04d28-a5b0-4bd2-a1f8-75943a5244ce" providerId="ADAL" clId="{5678A0B0-DC72-8342-86C1-C8E19211E66B}" dt="2020-04-23T16:16:47.726" v="2947" actId="478"/>
          <ac:spMkLst>
            <pc:docMk/>
            <pc:sldMk cId="3374982811" sldId="348"/>
            <ac:spMk id="8" creationId="{7FC23D54-E7E8-D543-94A8-9CFA2C79CCBC}"/>
          </ac:spMkLst>
        </pc:spChg>
        <pc:spChg chg="mod">
          <ac:chgData name="xsfh" userId="6be04d28-a5b0-4bd2-a1f8-75943a5244ce" providerId="ADAL" clId="{5678A0B0-DC72-8342-86C1-C8E19211E66B}" dt="2020-04-23T16:30:11.016" v="3215" actId="20577"/>
          <ac:spMkLst>
            <pc:docMk/>
            <pc:sldMk cId="3374982811" sldId="348"/>
            <ac:spMk id="10" creationId="{9280AFB3-1A0E-BC43-9472-CE00AB4F1F08}"/>
          </ac:spMkLst>
        </pc:spChg>
        <pc:picChg chg="del">
          <ac:chgData name="xsfh" userId="6be04d28-a5b0-4bd2-a1f8-75943a5244ce" providerId="ADAL" clId="{5678A0B0-DC72-8342-86C1-C8E19211E66B}" dt="2020-04-23T16:16:32.309" v="2942" actId="478"/>
          <ac:picMkLst>
            <pc:docMk/>
            <pc:sldMk cId="3374982811" sldId="348"/>
            <ac:picMk id="4" creationId="{3D0F8FD9-4ED1-F84C-87F6-7A2B85A807CA}"/>
          </ac:picMkLst>
        </pc:picChg>
        <pc:picChg chg="del">
          <ac:chgData name="xsfh" userId="6be04d28-a5b0-4bd2-a1f8-75943a5244ce" providerId="ADAL" clId="{5678A0B0-DC72-8342-86C1-C8E19211E66B}" dt="2020-04-23T16:16:32.309" v="2942" actId="478"/>
          <ac:picMkLst>
            <pc:docMk/>
            <pc:sldMk cId="3374982811" sldId="348"/>
            <ac:picMk id="5" creationId="{5717AF4D-E3FC-5A40-A4E9-1D58EB23FBAF}"/>
          </ac:picMkLst>
        </pc:picChg>
        <pc:picChg chg="add del mod">
          <ac:chgData name="xsfh" userId="6be04d28-a5b0-4bd2-a1f8-75943a5244ce" providerId="ADAL" clId="{5678A0B0-DC72-8342-86C1-C8E19211E66B}" dt="2020-04-23T16:24:46.271" v="3043" actId="478"/>
          <ac:picMkLst>
            <pc:docMk/>
            <pc:sldMk cId="3374982811" sldId="348"/>
            <ac:picMk id="9" creationId="{3E3B3FFD-0F0B-E043-B46B-13B58ADA3516}"/>
          </ac:picMkLst>
        </pc:picChg>
        <pc:picChg chg="del">
          <ac:chgData name="xsfh" userId="6be04d28-a5b0-4bd2-a1f8-75943a5244ce" providerId="ADAL" clId="{5678A0B0-DC72-8342-86C1-C8E19211E66B}" dt="2020-04-23T16:16:32.309" v="2942" actId="478"/>
          <ac:picMkLst>
            <pc:docMk/>
            <pc:sldMk cId="3374982811" sldId="348"/>
            <ac:picMk id="11" creationId="{D3744AFF-53B8-2045-808D-1DB9B348E974}"/>
          </ac:picMkLst>
        </pc:picChg>
        <pc:picChg chg="add mod">
          <ac:chgData name="xsfh" userId="6be04d28-a5b0-4bd2-a1f8-75943a5244ce" providerId="ADAL" clId="{5678A0B0-DC72-8342-86C1-C8E19211E66B}" dt="2020-04-23T16:26:54.485" v="3096" actId="1076"/>
          <ac:picMkLst>
            <pc:docMk/>
            <pc:sldMk cId="3374982811" sldId="348"/>
            <ac:picMk id="12" creationId="{F0AFD779-BBBD-2A4E-8F63-78B57F46B62B}"/>
          </ac:picMkLst>
        </pc:picChg>
        <pc:picChg chg="add mod">
          <ac:chgData name="xsfh" userId="6be04d28-a5b0-4bd2-a1f8-75943a5244ce" providerId="ADAL" clId="{5678A0B0-DC72-8342-86C1-C8E19211E66B}" dt="2020-04-23T16:30:06.459" v="3213" actId="1038"/>
          <ac:picMkLst>
            <pc:docMk/>
            <pc:sldMk cId="3374982811" sldId="348"/>
            <ac:picMk id="13" creationId="{106301A6-11A2-CC44-BE69-A487AB9D92DD}"/>
          </ac:picMkLst>
        </pc:picChg>
      </pc:sldChg>
      <pc:sldChg chg="addSp delSp modSp add">
        <pc:chgData name="xsfh" userId="6be04d28-a5b0-4bd2-a1f8-75943a5244ce" providerId="ADAL" clId="{5678A0B0-DC72-8342-86C1-C8E19211E66B}" dt="2020-04-23T16:32:18.316" v="3251" actId="732"/>
        <pc:sldMkLst>
          <pc:docMk/>
          <pc:sldMk cId="3747104127" sldId="349"/>
        </pc:sldMkLst>
        <pc:spChg chg="mod">
          <ac:chgData name="xsfh" userId="6be04d28-a5b0-4bd2-a1f8-75943a5244ce" providerId="ADAL" clId="{5678A0B0-DC72-8342-86C1-C8E19211E66B}" dt="2020-04-23T16:31:06.734" v="3226" actId="20577"/>
          <ac:spMkLst>
            <pc:docMk/>
            <pc:sldMk cId="3747104127" sldId="349"/>
            <ac:spMk id="2" creationId="{DA475202-28DC-8D46-8162-0C32D05D553C}"/>
          </ac:spMkLst>
        </pc:spChg>
        <pc:spChg chg="mod">
          <ac:chgData name="xsfh" userId="6be04d28-a5b0-4bd2-a1f8-75943a5244ce" providerId="ADAL" clId="{5678A0B0-DC72-8342-86C1-C8E19211E66B}" dt="2020-04-23T16:31:02.648" v="3216" actId="20577"/>
          <ac:spMkLst>
            <pc:docMk/>
            <pc:sldMk cId="3747104127" sldId="349"/>
            <ac:spMk id="10" creationId="{9280AFB3-1A0E-BC43-9472-CE00AB4F1F08}"/>
          </ac:spMkLst>
        </pc:spChg>
        <pc:picChg chg="add mod modCrop">
          <ac:chgData name="xsfh" userId="6be04d28-a5b0-4bd2-a1f8-75943a5244ce" providerId="ADAL" clId="{5678A0B0-DC72-8342-86C1-C8E19211E66B}" dt="2020-04-23T16:32:18.316" v="3251" actId="732"/>
          <ac:picMkLst>
            <pc:docMk/>
            <pc:sldMk cId="3747104127" sldId="349"/>
            <ac:picMk id="3" creationId="{A6ADF721-6CEC-7340-9706-22D6547A4344}"/>
          </ac:picMkLst>
        </pc:picChg>
        <pc:picChg chg="del">
          <ac:chgData name="xsfh" userId="6be04d28-a5b0-4bd2-a1f8-75943a5244ce" providerId="ADAL" clId="{5678A0B0-DC72-8342-86C1-C8E19211E66B}" dt="2020-04-23T16:28:16.230" v="3113" actId="478"/>
          <ac:picMkLst>
            <pc:docMk/>
            <pc:sldMk cId="3747104127" sldId="349"/>
            <ac:picMk id="12" creationId="{F0AFD779-BBBD-2A4E-8F63-78B57F46B62B}"/>
          </ac:picMkLst>
        </pc:picChg>
        <pc:picChg chg="del">
          <ac:chgData name="xsfh" userId="6be04d28-a5b0-4bd2-a1f8-75943a5244ce" providerId="ADAL" clId="{5678A0B0-DC72-8342-86C1-C8E19211E66B}" dt="2020-04-23T16:28:16.230" v="3113" actId="478"/>
          <ac:picMkLst>
            <pc:docMk/>
            <pc:sldMk cId="3747104127" sldId="349"/>
            <ac:picMk id="13" creationId="{106301A6-11A2-CC44-BE69-A487AB9D92DD}"/>
          </ac:picMkLst>
        </pc:picChg>
      </pc:sldChg>
      <pc:sldChg chg="addSp delSp modSp add">
        <pc:chgData name="xsfh" userId="6be04d28-a5b0-4bd2-a1f8-75943a5244ce" providerId="ADAL" clId="{5678A0B0-DC72-8342-86C1-C8E19211E66B}" dt="2020-04-23T16:37:53.948" v="3294" actId="1076"/>
        <pc:sldMkLst>
          <pc:docMk/>
          <pc:sldMk cId="2721960671" sldId="350"/>
        </pc:sldMkLst>
        <pc:spChg chg="mod">
          <ac:chgData name="xsfh" userId="6be04d28-a5b0-4bd2-a1f8-75943a5244ce" providerId="ADAL" clId="{5678A0B0-DC72-8342-86C1-C8E19211E66B}" dt="2020-04-23T16:34:47.425" v="3269" actId="20577"/>
          <ac:spMkLst>
            <pc:docMk/>
            <pc:sldMk cId="2721960671" sldId="350"/>
            <ac:spMk id="2" creationId="{DA475202-28DC-8D46-8162-0C32D05D553C}"/>
          </ac:spMkLst>
        </pc:spChg>
        <pc:spChg chg="mod">
          <ac:chgData name="xsfh" userId="6be04d28-a5b0-4bd2-a1f8-75943a5244ce" providerId="ADAL" clId="{5678A0B0-DC72-8342-86C1-C8E19211E66B}" dt="2020-04-23T16:35:04.464" v="3271" actId="20577"/>
          <ac:spMkLst>
            <pc:docMk/>
            <pc:sldMk cId="2721960671" sldId="350"/>
            <ac:spMk id="10" creationId="{9280AFB3-1A0E-BC43-9472-CE00AB4F1F08}"/>
          </ac:spMkLst>
        </pc:spChg>
        <pc:picChg chg="add mod">
          <ac:chgData name="xsfh" userId="6be04d28-a5b0-4bd2-a1f8-75943a5244ce" providerId="ADAL" clId="{5678A0B0-DC72-8342-86C1-C8E19211E66B}" dt="2020-04-23T16:35:48.031" v="3286" actId="1037"/>
          <ac:picMkLst>
            <pc:docMk/>
            <pc:sldMk cId="2721960671" sldId="350"/>
            <ac:picMk id="3" creationId="{71BF4686-E529-AB42-8C54-CF4CDEDEB7DC}"/>
          </ac:picMkLst>
        </pc:picChg>
        <pc:picChg chg="add del mod">
          <ac:chgData name="xsfh" userId="6be04d28-a5b0-4bd2-a1f8-75943a5244ce" providerId="ADAL" clId="{5678A0B0-DC72-8342-86C1-C8E19211E66B}" dt="2020-04-23T16:35:23.893" v="3276" actId="478"/>
          <ac:picMkLst>
            <pc:docMk/>
            <pc:sldMk cId="2721960671" sldId="350"/>
            <ac:picMk id="4" creationId="{3778BFC5-1B3B-A444-B3AD-BF5BEA466691}"/>
          </ac:picMkLst>
        </pc:picChg>
        <pc:picChg chg="add mod">
          <ac:chgData name="xsfh" userId="6be04d28-a5b0-4bd2-a1f8-75943a5244ce" providerId="ADAL" clId="{5678A0B0-DC72-8342-86C1-C8E19211E66B}" dt="2020-04-23T16:35:45.006" v="3280" actId="1076"/>
          <ac:picMkLst>
            <pc:docMk/>
            <pc:sldMk cId="2721960671" sldId="350"/>
            <ac:picMk id="5" creationId="{49918ACE-5391-E243-BE1A-AC70F621160E}"/>
          </ac:picMkLst>
        </pc:picChg>
        <pc:picChg chg="add mod">
          <ac:chgData name="xsfh" userId="6be04d28-a5b0-4bd2-a1f8-75943a5244ce" providerId="ADAL" clId="{5678A0B0-DC72-8342-86C1-C8E19211E66B}" dt="2020-04-23T16:36:14.113" v="3288" actId="1076"/>
          <ac:picMkLst>
            <pc:docMk/>
            <pc:sldMk cId="2721960671" sldId="350"/>
            <ac:picMk id="6" creationId="{F00B4144-9243-5C44-99F7-2B79BFCCC672}"/>
          </ac:picMkLst>
        </pc:picChg>
        <pc:picChg chg="add mod">
          <ac:chgData name="xsfh" userId="6be04d28-a5b0-4bd2-a1f8-75943a5244ce" providerId="ADAL" clId="{5678A0B0-DC72-8342-86C1-C8E19211E66B}" dt="2020-04-23T16:37:22.666" v="3290" actId="1076"/>
          <ac:picMkLst>
            <pc:docMk/>
            <pc:sldMk cId="2721960671" sldId="350"/>
            <ac:picMk id="7" creationId="{2A2DBB07-B76C-AD4C-9355-3F2AA43A6F9B}"/>
          </ac:picMkLst>
        </pc:picChg>
        <pc:picChg chg="add mod">
          <ac:chgData name="xsfh" userId="6be04d28-a5b0-4bd2-a1f8-75943a5244ce" providerId="ADAL" clId="{5678A0B0-DC72-8342-86C1-C8E19211E66B}" dt="2020-04-23T16:37:53.948" v="3294" actId="1076"/>
          <ac:picMkLst>
            <pc:docMk/>
            <pc:sldMk cId="2721960671" sldId="350"/>
            <ac:picMk id="8" creationId="{EBC8C600-5C67-6D42-84FC-9D01031DCD96}"/>
          </ac:picMkLst>
        </pc:picChg>
        <pc:picChg chg="del">
          <ac:chgData name="xsfh" userId="6be04d28-a5b0-4bd2-a1f8-75943a5244ce" providerId="ADAL" clId="{5678A0B0-DC72-8342-86C1-C8E19211E66B}" dt="2020-04-23T16:32:25.812" v="3253" actId="478"/>
          <ac:picMkLst>
            <pc:docMk/>
            <pc:sldMk cId="2721960671" sldId="350"/>
            <ac:picMk id="12" creationId="{F0AFD779-BBBD-2A4E-8F63-78B57F46B62B}"/>
          </ac:picMkLst>
        </pc:picChg>
        <pc:picChg chg="del">
          <ac:chgData name="xsfh" userId="6be04d28-a5b0-4bd2-a1f8-75943a5244ce" providerId="ADAL" clId="{5678A0B0-DC72-8342-86C1-C8E19211E66B}" dt="2020-04-23T16:32:25.812" v="3253" actId="478"/>
          <ac:picMkLst>
            <pc:docMk/>
            <pc:sldMk cId="2721960671" sldId="350"/>
            <ac:picMk id="13" creationId="{106301A6-11A2-CC44-BE69-A487AB9D92DD}"/>
          </ac:picMkLst>
        </pc:picChg>
      </pc:sldChg>
      <pc:sldChg chg="addSp delSp modSp add">
        <pc:chgData name="xsfh" userId="6be04d28-a5b0-4bd2-a1f8-75943a5244ce" providerId="ADAL" clId="{5678A0B0-DC72-8342-86C1-C8E19211E66B}" dt="2020-04-23T17:00:00.183" v="3459" actId="1076"/>
        <pc:sldMkLst>
          <pc:docMk/>
          <pc:sldMk cId="1294781712" sldId="351"/>
        </pc:sldMkLst>
        <pc:spChg chg="mod">
          <ac:chgData name="xsfh" userId="6be04d28-a5b0-4bd2-a1f8-75943a5244ce" providerId="ADAL" clId="{5678A0B0-DC72-8342-86C1-C8E19211E66B}" dt="2020-04-23T16:38:41.355" v="3301" actId="20577"/>
          <ac:spMkLst>
            <pc:docMk/>
            <pc:sldMk cId="1294781712" sldId="351"/>
            <ac:spMk id="2" creationId="{DA475202-28DC-8D46-8162-0C32D05D553C}"/>
          </ac:spMkLst>
        </pc:spChg>
        <pc:spChg chg="add mod">
          <ac:chgData name="xsfh" userId="6be04d28-a5b0-4bd2-a1f8-75943a5244ce" providerId="ADAL" clId="{5678A0B0-DC72-8342-86C1-C8E19211E66B}" dt="2020-04-23T16:45:08.685" v="3451" actId="20577"/>
          <ac:spMkLst>
            <pc:docMk/>
            <pc:sldMk cId="1294781712" sldId="351"/>
            <ac:spMk id="9" creationId="{DE74752A-A210-5C4F-808C-BA78F190E9FC}"/>
          </ac:spMkLst>
        </pc:spChg>
        <pc:picChg chg="del">
          <ac:chgData name="xsfh" userId="6be04d28-a5b0-4bd2-a1f8-75943a5244ce" providerId="ADAL" clId="{5678A0B0-DC72-8342-86C1-C8E19211E66B}" dt="2020-04-23T16:38:37.579" v="3299" actId="478"/>
          <ac:picMkLst>
            <pc:docMk/>
            <pc:sldMk cId="1294781712" sldId="351"/>
            <ac:picMk id="3" creationId="{71BF4686-E529-AB42-8C54-CF4CDEDEB7DC}"/>
          </ac:picMkLst>
        </pc:picChg>
        <pc:picChg chg="add mod">
          <ac:chgData name="xsfh" userId="6be04d28-a5b0-4bd2-a1f8-75943a5244ce" providerId="ADAL" clId="{5678A0B0-DC72-8342-86C1-C8E19211E66B}" dt="2020-04-23T16:43:34.662" v="3398" actId="1076"/>
          <ac:picMkLst>
            <pc:docMk/>
            <pc:sldMk cId="1294781712" sldId="351"/>
            <ac:picMk id="4" creationId="{DAC5497D-BE50-4746-81DB-25D5F1332606}"/>
          </ac:picMkLst>
        </pc:picChg>
        <pc:picChg chg="del">
          <ac:chgData name="xsfh" userId="6be04d28-a5b0-4bd2-a1f8-75943a5244ce" providerId="ADAL" clId="{5678A0B0-DC72-8342-86C1-C8E19211E66B}" dt="2020-04-23T16:38:37.579" v="3299" actId="478"/>
          <ac:picMkLst>
            <pc:docMk/>
            <pc:sldMk cId="1294781712" sldId="351"/>
            <ac:picMk id="5" creationId="{49918ACE-5391-E243-BE1A-AC70F621160E}"/>
          </ac:picMkLst>
        </pc:picChg>
        <pc:picChg chg="del">
          <ac:chgData name="xsfh" userId="6be04d28-a5b0-4bd2-a1f8-75943a5244ce" providerId="ADAL" clId="{5678A0B0-DC72-8342-86C1-C8E19211E66B}" dt="2020-04-23T16:38:39.411" v="3300" actId="478"/>
          <ac:picMkLst>
            <pc:docMk/>
            <pc:sldMk cId="1294781712" sldId="351"/>
            <ac:picMk id="6" creationId="{F00B4144-9243-5C44-99F7-2B79BFCCC672}"/>
          </ac:picMkLst>
        </pc:picChg>
        <pc:picChg chg="del">
          <ac:chgData name="xsfh" userId="6be04d28-a5b0-4bd2-a1f8-75943a5244ce" providerId="ADAL" clId="{5678A0B0-DC72-8342-86C1-C8E19211E66B}" dt="2020-04-23T16:38:37.579" v="3299" actId="478"/>
          <ac:picMkLst>
            <pc:docMk/>
            <pc:sldMk cId="1294781712" sldId="351"/>
            <ac:picMk id="7" creationId="{2A2DBB07-B76C-AD4C-9355-3F2AA43A6F9B}"/>
          </ac:picMkLst>
        </pc:picChg>
        <pc:picChg chg="del">
          <ac:chgData name="xsfh" userId="6be04d28-a5b0-4bd2-a1f8-75943a5244ce" providerId="ADAL" clId="{5678A0B0-DC72-8342-86C1-C8E19211E66B}" dt="2020-04-23T16:38:37.579" v="3299" actId="478"/>
          <ac:picMkLst>
            <pc:docMk/>
            <pc:sldMk cId="1294781712" sldId="351"/>
            <ac:picMk id="8" creationId="{EBC8C600-5C67-6D42-84FC-9D01031DCD96}"/>
          </ac:picMkLst>
        </pc:picChg>
        <pc:picChg chg="add mod">
          <ac:chgData name="xsfh" userId="6be04d28-a5b0-4bd2-a1f8-75943a5244ce" providerId="ADAL" clId="{5678A0B0-DC72-8342-86C1-C8E19211E66B}" dt="2020-04-23T16:43:41.427" v="3399" actId="1076"/>
          <ac:picMkLst>
            <pc:docMk/>
            <pc:sldMk cId="1294781712" sldId="351"/>
            <ac:picMk id="11" creationId="{8D2BB513-2BF7-C04C-9745-13C1A48AAA9C}"/>
          </ac:picMkLst>
        </pc:picChg>
        <pc:picChg chg="add mod">
          <ac:chgData name="xsfh" userId="6be04d28-a5b0-4bd2-a1f8-75943a5244ce" providerId="ADAL" clId="{5678A0B0-DC72-8342-86C1-C8E19211E66B}" dt="2020-04-23T16:59:18.220" v="3455" actId="1076"/>
          <ac:picMkLst>
            <pc:docMk/>
            <pc:sldMk cId="1294781712" sldId="351"/>
            <ac:picMk id="12" creationId="{071C8490-965F-B44C-95BD-2092D5554E46}"/>
          </ac:picMkLst>
        </pc:picChg>
        <pc:picChg chg="add mod">
          <ac:chgData name="xsfh" userId="6be04d28-a5b0-4bd2-a1f8-75943a5244ce" providerId="ADAL" clId="{5678A0B0-DC72-8342-86C1-C8E19211E66B}" dt="2020-04-23T17:00:00.183" v="3459" actId="1076"/>
          <ac:picMkLst>
            <pc:docMk/>
            <pc:sldMk cId="1294781712" sldId="351"/>
            <ac:picMk id="13" creationId="{F69F4630-4A3D-2C45-8EB7-62783B0179A2}"/>
          </ac:picMkLst>
        </pc:picChg>
      </pc:sldChg>
      <pc:sldChg chg="add del">
        <pc:chgData name="xsfh" userId="6be04d28-a5b0-4bd2-a1f8-75943a5244ce" providerId="ADAL" clId="{5678A0B0-DC72-8342-86C1-C8E19211E66B}" dt="2020-04-23T16:38:25.002" v="3297"/>
        <pc:sldMkLst>
          <pc:docMk/>
          <pc:sldMk cId="518996731" sldId="352"/>
        </pc:sldMkLst>
      </pc:sldChg>
      <pc:sldChg chg="addSp delSp modSp add">
        <pc:chgData name="xsfh" userId="6be04d28-a5b0-4bd2-a1f8-75943a5244ce" providerId="ADAL" clId="{5678A0B0-DC72-8342-86C1-C8E19211E66B}" dt="2020-04-23T17:05:47.175" v="3512" actId="1076"/>
        <pc:sldMkLst>
          <pc:docMk/>
          <pc:sldMk cId="2501222220" sldId="352"/>
        </pc:sldMkLst>
        <pc:spChg chg="mod">
          <ac:chgData name="xsfh" userId="6be04d28-a5b0-4bd2-a1f8-75943a5244ce" providerId="ADAL" clId="{5678A0B0-DC72-8342-86C1-C8E19211E66B}" dt="2020-04-23T17:02:34.679" v="3491" actId="20577"/>
          <ac:spMkLst>
            <pc:docMk/>
            <pc:sldMk cId="2501222220" sldId="352"/>
            <ac:spMk id="2" creationId="{DA475202-28DC-8D46-8162-0C32D05D553C}"/>
          </ac:spMkLst>
        </pc:spChg>
        <pc:spChg chg="add mod">
          <ac:chgData name="xsfh" userId="6be04d28-a5b0-4bd2-a1f8-75943a5244ce" providerId="ADAL" clId="{5678A0B0-DC72-8342-86C1-C8E19211E66B}" dt="2020-04-23T17:05:47.175" v="3512" actId="1076"/>
          <ac:spMkLst>
            <pc:docMk/>
            <pc:sldMk cId="2501222220" sldId="352"/>
            <ac:spMk id="6" creationId="{680BE91E-99C6-8B49-8E19-2990644591D5}"/>
          </ac:spMkLst>
        </pc:spChg>
        <pc:spChg chg="mod">
          <ac:chgData name="xsfh" userId="6be04d28-a5b0-4bd2-a1f8-75943a5244ce" providerId="ADAL" clId="{5678A0B0-DC72-8342-86C1-C8E19211E66B}" dt="2020-04-23T17:02:37.138" v="3492" actId="20577"/>
          <ac:spMkLst>
            <pc:docMk/>
            <pc:sldMk cId="2501222220" sldId="352"/>
            <ac:spMk id="9" creationId="{DE74752A-A210-5C4F-808C-BA78F190E9FC}"/>
          </ac:spMkLst>
        </pc:spChg>
        <pc:picChg chg="add mod">
          <ac:chgData name="xsfh" userId="6be04d28-a5b0-4bd2-a1f8-75943a5244ce" providerId="ADAL" clId="{5678A0B0-DC72-8342-86C1-C8E19211E66B}" dt="2020-04-23T17:04:47.227" v="3507" actId="1035"/>
          <ac:picMkLst>
            <pc:docMk/>
            <pc:sldMk cId="2501222220" sldId="352"/>
            <ac:picMk id="3" creationId="{68438F6B-D227-414B-B5BD-FC1709A78B55}"/>
          </ac:picMkLst>
        </pc:picChg>
        <pc:picChg chg="del">
          <ac:chgData name="xsfh" userId="6be04d28-a5b0-4bd2-a1f8-75943a5244ce" providerId="ADAL" clId="{5678A0B0-DC72-8342-86C1-C8E19211E66B}" dt="2020-04-23T17:01:02.062" v="3480" actId="478"/>
          <ac:picMkLst>
            <pc:docMk/>
            <pc:sldMk cId="2501222220" sldId="352"/>
            <ac:picMk id="4" creationId="{DAC5497D-BE50-4746-81DB-25D5F1332606}"/>
          </ac:picMkLst>
        </pc:picChg>
        <pc:picChg chg="add mod">
          <ac:chgData name="xsfh" userId="6be04d28-a5b0-4bd2-a1f8-75943a5244ce" providerId="ADAL" clId="{5678A0B0-DC72-8342-86C1-C8E19211E66B}" dt="2020-04-23T17:04:42.085" v="3505" actId="14100"/>
          <ac:picMkLst>
            <pc:docMk/>
            <pc:sldMk cId="2501222220" sldId="352"/>
            <ac:picMk id="5" creationId="{49C7394C-BBE2-A040-8180-0A2C43D77F35}"/>
          </ac:picMkLst>
        </pc:picChg>
        <pc:picChg chg="del">
          <ac:chgData name="xsfh" userId="6be04d28-a5b0-4bd2-a1f8-75943a5244ce" providerId="ADAL" clId="{5678A0B0-DC72-8342-86C1-C8E19211E66B}" dt="2020-04-23T17:01:00.638" v="3479" actId="478"/>
          <ac:picMkLst>
            <pc:docMk/>
            <pc:sldMk cId="2501222220" sldId="352"/>
            <ac:picMk id="11" creationId="{8D2BB513-2BF7-C04C-9745-13C1A48AAA9C}"/>
          </ac:picMkLst>
        </pc:picChg>
        <pc:picChg chg="del">
          <ac:chgData name="xsfh" userId="6be04d28-a5b0-4bd2-a1f8-75943a5244ce" providerId="ADAL" clId="{5678A0B0-DC72-8342-86C1-C8E19211E66B}" dt="2020-04-23T17:01:00.638" v="3479" actId="478"/>
          <ac:picMkLst>
            <pc:docMk/>
            <pc:sldMk cId="2501222220" sldId="352"/>
            <ac:picMk id="12" creationId="{071C8490-965F-B44C-95BD-2092D5554E46}"/>
          </ac:picMkLst>
        </pc:picChg>
        <pc:picChg chg="del">
          <ac:chgData name="xsfh" userId="6be04d28-a5b0-4bd2-a1f8-75943a5244ce" providerId="ADAL" clId="{5678A0B0-DC72-8342-86C1-C8E19211E66B}" dt="2020-04-23T17:01:00.638" v="3479" actId="478"/>
          <ac:picMkLst>
            <pc:docMk/>
            <pc:sldMk cId="2501222220" sldId="352"/>
            <ac:picMk id="13" creationId="{F69F4630-4A3D-2C45-8EB7-62783B0179A2}"/>
          </ac:picMkLst>
        </pc:picChg>
      </pc:sldChg>
      <pc:sldChg chg="addSp delSp modSp add">
        <pc:chgData name="xsfh" userId="6be04d28-a5b0-4bd2-a1f8-75943a5244ce" providerId="ADAL" clId="{5678A0B0-DC72-8342-86C1-C8E19211E66B}" dt="2020-04-23T17:48:16.488" v="3863" actId="20577"/>
        <pc:sldMkLst>
          <pc:docMk/>
          <pc:sldMk cId="1625317987" sldId="353"/>
        </pc:sldMkLst>
        <pc:spChg chg="mod">
          <ac:chgData name="xsfh" userId="6be04d28-a5b0-4bd2-a1f8-75943a5244ce" providerId="ADAL" clId="{5678A0B0-DC72-8342-86C1-C8E19211E66B}" dt="2020-04-23T17:07:30.504" v="3537" actId="20577"/>
          <ac:spMkLst>
            <pc:docMk/>
            <pc:sldMk cId="1625317987" sldId="353"/>
            <ac:spMk id="2" creationId="{DA475202-28DC-8D46-8162-0C32D05D553C}"/>
          </ac:spMkLst>
        </pc:spChg>
        <pc:spChg chg="del">
          <ac:chgData name="xsfh" userId="6be04d28-a5b0-4bd2-a1f8-75943a5244ce" providerId="ADAL" clId="{5678A0B0-DC72-8342-86C1-C8E19211E66B}" dt="2020-04-23T17:06:15.132" v="3515" actId="478"/>
          <ac:spMkLst>
            <pc:docMk/>
            <pc:sldMk cId="1625317987" sldId="353"/>
            <ac:spMk id="6" creationId="{680BE91E-99C6-8B49-8E19-2990644591D5}"/>
          </ac:spMkLst>
        </pc:spChg>
        <pc:spChg chg="add del mod">
          <ac:chgData name="xsfh" userId="6be04d28-a5b0-4bd2-a1f8-75943a5244ce" providerId="ADAL" clId="{5678A0B0-DC72-8342-86C1-C8E19211E66B}" dt="2020-04-23T17:09:27.349" v="3568"/>
          <ac:spMkLst>
            <pc:docMk/>
            <pc:sldMk cId="1625317987" sldId="353"/>
            <ac:spMk id="7" creationId="{99AF71BA-B3CC-154A-A16C-E183EDB5D3D6}"/>
          </ac:spMkLst>
        </pc:spChg>
        <pc:spChg chg="add del mod">
          <ac:chgData name="xsfh" userId="6be04d28-a5b0-4bd2-a1f8-75943a5244ce" providerId="ADAL" clId="{5678A0B0-DC72-8342-86C1-C8E19211E66B}" dt="2020-04-23T17:09:55.679" v="3579"/>
          <ac:spMkLst>
            <pc:docMk/>
            <pc:sldMk cId="1625317987" sldId="353"/>
            <ac:spMk id="8" creationId="{9F31A18F-1F09-0B4A-B930-66290A86E601}"/>
          </ac:spMkLst>
        </pc:spChg>
        <pc:spChg chg="mod">
          <ac:chgData name="xsfh" userId="6be04d28-a5b0-4bd2-a1f8-75943a5244ce" providerId="ADAL" clId="{5678A0B0-DC72-8342-86C1-C8E19211E66B}" dt="2020-04-23T17:48:16.488" v="3863" actId="20577"/>
          <ac:spMkLst>
            <pc:docMk/>
            <pc:sldMk cId="1625317987" sldId="353"/>
            <ac:spMk id="9" creationId="{DE74752A-A210-5C4F-808C-BA78F190E9FC}"/>
          </ac:spMkLst>
        </pc:spChg>
        <pc:spChg chg="add del mod">
          <ac:chgData name="xsfh" userId="6be04d28-a5b0-4bd2-a1f8-75943a5244ce" providerId="ADAL" clId="{5678A0B0-DC72-8342-86C1-C8E19211E66B}" dt="2020-04-23T17:15:24.299" v="3785" actId="478"/>
          <ac:spMkLst>
            <pc:docMk/>
            <pc:sldMk cId="1625317987" sldId="353"/>
            <ac:spMk id="12" creationId="{92B9133A-C86D-8545-BE50-A780D23DF2D2}"/>
          </ac:spMkLst>
        </pc:spChg>
        <pc:spChg chg="add mod">
          <ac:chgData name="xsfh" userId="6be04d28-a5b0-4bd2-a1f8-75943a5244ce" providerId="ADAL" clId="{5678A0B0-DC72-8342-86C1-C8E19211E66B}" dt="2020-04-23T17:15:18.349" v="3782" actId="20577"/>
          <ac:spMkLst>
            <pc:docMk/>
            <pc:sldMk cId="1625317987" sldId="353"/>
            <ac:spMk id="13" creationId="{55AF3120-BE69-ED4A-A7D8-BC4A1F9B525C}"/>
          </ac:spMkLst>
        </pc:spChg>
        <pc:picChg chg="del">
          <ac:chgData name="xsfh" userId="6be04d28-a5b0-4bd2-a1f8-75943a5244ce" providerId="ADAL" clId="{5678A0B0-DC72-8342-86C1-C8E19211E66B}" dt="2020-04-23T17:06:13.285" v="3514" actId="478"/>
          <ac:picMkLst>
            <pc:docMk/>
            <pc:sldMk cId="1625317987" sldId="353"/>
            <ac:picMk id="3" creationId="{68438F6B-D227-414B-B5BD-FC1709A78B55}"/>
          </ac:picMkLst>
        </pc:picChg>
        <pc:picChg chg="add del mod">
          <ac:chgData name="xsfh" userId="6be04d28-a5b0-4bd2-a1f8-75943a5244ce" providerId="ADAL" clId="{5678A0B0-DC72-8342-86C1-C8E19211E66B}" dt="2020-04-23T17:14:58.270" v="3779" actId="478"/>
          <ac:picMkLst>
            <pc:docMk/>
            <pc:sldMk cId="1625317987" sldId="353"/>
            <ac:picMk id="4" creationId="{E4C5AF8D-5AD0-6E42-8F5A-90AB2DB96ABE}"/>
          </ac:picMkLst>
        </pc:picChg>
        <pc:picChg chg="del">
          <ac:chgData name="xsfh" userId="6be04d28-a5b0-4bd2-a1f8-75943a5244ce" providerId="ADAL" clId="{5678A0B0-DC72-8342-86C1-C8E19211E66B}" dt="2020-04-23T17:06:13.285" v="3514" actId="478"/>
          <ac:picMkLst>
            <pc:docMk/>
            <pc:sldMk cId="1625317987" sldId="353"/>
            <ac:picMk id="5" creationId="{49C7394C-BBE2-A040-8180-0A2C43D77F35}"/>
          </ac:picMkLst>
        </pc:picChg>
        <pc:picChg chg="add mod">
          <ac:chgData name="xsfh" userId="6be04d28-a5b0-4bd2-a1f8-75943a5244ce" providerId="ADAL" clId="{5678A0B0-DC72-8342-86C1-C8E19211E66B}" dt="2020-04-23T17:16:14.441" v="3797" actId="1076"/>
          <ac:picMkLst>
            <pc:docMk/>
            <pc:sldMk cId="1625317987" sldId="353"/>
            <ac:picMk id="11" creationId="{EFC571D7-AEF7-C640-9E86-A1CA551BA1D3}"/>
          </ac:picMkLst>
        </pc:picChg>
      </pc:sldChg>
      <pc:sldChg chg="addSp delSp modSp add">
        <pc:chgData name="xsfh" userId="6be04d28-a5b0-4bd2-a1f8-75943a5244ce" providerId="ADAL" clId="{5678A0B0-DC72-8342-86C1-C8E19211E66B}" dt="2020-04-23T17:48:05.655" v="3858" actId="20577"/>
        <pc:sldMkLst>
          <pc:docMk/>
          <pc:sldMk cId="1630156735" sldId="354"/>
        </pc:sldMkLst>
        <pc:spChg chg="mod">
          <ac:chgData name="xsfh" userId="6be04d28-a5b0-4bd2-a1f8-75943a5244ce" providerId="ADAL" clId="{5678A0B0-DC72-8342-86C1-C8E19211E66B}" dt="2020-04-23T17:48:05.655" v="3858" actId="20577"/>
          <ac:spMkLst>
            <pc:docMk/>
            <pc:sldMk cId="1630156735" sldId="354"/>
            <ac:spMk id="2" creationId="{DA475202-28DC-8D46-8162-0C32D05D553C}"/>
          </ac:spMkLst>
        </pc:spChg>
        <pc:spChg chg="add mod">
          <ac:chgData name="xsfh" userId="6be04d28-a5b0-4bd2-a1f8-75943a5244ce" providerId="ADAL" clId="{5678A0B0-DC72-8342-86C1-C8E19211E66B}" dt="2020-04-23T17:22:17.558" v="3843" actId="20577"/>
          <ac:spMkLst>
            <pc:docMk/>
            <pc:sldMk cId="1630156735" sldId="354"/>
            <ac:spMk id="8" creationId="{42F474A3-2C69-9749-9461-93E16B4EE0F1}"/>
          </ac:spMkLst>
        </pc:spChg>
        <pc:spChg chg="del">
          <ac:chgData name="xsfh" userId="6be04d28-a5b0-4bd2-a1f8-75943a5244ce" providerId="ADAL" clId="{5678A0B0-DC72-8342-86C1-C8E19211E66B}" dt="2020-04-23T17:16:23.389" v="3798" actId="478"/>
          <ac:spMkLst>
            <pc:docMk/>
            <pc:sldMk cId="1630156735" sldId="354"/>
            <ac:spMk id="12" creationId="{92B9133A-C86D-8545-BE50-A780D23DF2D2}"/>
          </ac:spMkLst>
        </pc:spChg>
        <pc:picChg chg="mod">
          <ac:chgData name="xsfh" userId="6be04d28-a5b0-4bd2-a1f8-75943a5244ce" providerId="ADAL" clId="{5678A0B0-DC72-8342-86C1-C8E19211E66B}" dt="2020-04-23T17:22:43.122" v="3844" actId="1076"/>
          <ac:picMkLst>
            <pc:docMk/>
            <pc:sldMk cId="1630156735" sldId="354"/>
            <ac:picMk id="4" creationId="{E4C5AF8D-5AD0-6E42-8F5A-90AB2DB96ABE}"/>
          </ac:picMkLst>
        </pc:picChg>
        <pc:picChg chg="del">
          <ac:chgData name="xsfh" userId="6be04d28-a5b0-4bd2-a1f8-75943a5244ce" providerId="ADAL" clId="{5678A0B0-DC72-8342-86C1-C8E19211E66B}" dt="2020-04-23T17:16:25.089" v="3799" actId="478"/>
          <ac:picMkLst>
            <pc:docMk/>
            <pc:sldMk cId="1630156735" sldId="354"/>
            <ac:picMk id="11" creationId="{EFC571D7-AEF7-C640-9E86-A1CA551BA1D3}"/>
          </ac:picMkLst>
        </pc:picChg>
      </pc:sldChg>
      <pc:sldChg chg="addSp delSp modSp add">
        <pc:chgData name="xsfh" userId="6be04d28-a5b0-4bd2-a1f8-75943a5244ce" providerId="ADAL" clId="{5678A0B0-DC72-8342-86C1-C8E19211E66B}" dt="2020-04-23T17:49:27.726" v="3879" actId="1036"/>
        <pc:sldMkLst>
          <pc:docMk/>
          <pc:sldMk cId="1465704273" sldId="355"/>
        </pc:sldMkLst>
        <pc:spChg chg="mod">
          <ac:chgData name="xsfh" userId="6be04d28-a5b0-4bd2-a1f8-75943a5244ce" providerId="ADAL" clId="{5678A0B0-DC72-8342-86C1-C8E19211E66B}" dt="2020-04-23T17:23:20.793" v="3847" actId="20577"/>
          <ac:spMkLst>
            <pc:docMk/>
            <pc:sldMk cId="1465704273" sldId="355"/>
            <ac:spMk id="8" creationId="{42F474A3-2C69-9749-9461-93E16B4EE0F1}"/>
          </ac:spMkLst>
        </pc:spChg>
        <pc:picChg chg="add mod">
          <ac:chgData name="xsfh" userId="6be04d28-a5b0-4bd2-a1f8-75943a5244ce" providerId="ADAL" clId="{5678A0B0-DC72-8342-86C1-C8E19211E66B}" dt="2020-04-23T17:49:25.968" v="3874" actId="1076"/>
          <ac:picMkLst>
            <pc:docMk/>
            <pc:sldMk cId="1465704273" sldId="355"/>
            <ac:picMk id="3" creationId="{8568CE2B-1B8D-2348-B834-0514A22A258D}"/>
          </ac:picMkLst>
        </pc:picChg>
        <pc:picChg chg="del">
          <ac:chgData name="xsfh" userId="6be04d28-a5b0-4bd2-a1f8-75943a5244ce" providerId="ADAL" clId="{5678A0B0-DC72-8342-86C1-C8E19211E66B}" dt="2020-04-23T17:23:17.074" v="3846" actId="478"/>
          <ac:picMkLst>
            <pc:docMk/>
            <pc:sldMk cId="1465704273" sldId="355"/>
            <ac:picMk id="4" creationId="{E4C5AF8D-5AD0-6E42-8F5A-90AB2DB96ABE}"/>
          </ac:picMkLst>
        </pc:picChg>
        <pc:picChg chg="add mod">
          <ac:chgData name="xsfh" userId="6be04d28-a5b0-4bd2-a1f8-75943a5244ce" providerId="ADAL" clId="{5678A0B0-DC72-8342-86C1-C8E19211E66B}" dt="2020-04-23T17:49:27.726" v="3879" actId="1036"/>
          <ac:picMkLst>
            <pc:docMk/>
            <pc:sldMk cId="1465704273" sldId="355"/>
            <ac:picMk id="5" creationId="{363F0E7B-AEC5-7541-9EC0-43BF8280E458}"/>
          </ac:picMkLst>
        </pc:picChg>
      </pc:sldChg>
    </pc:docChg>
  </pc:docChgLst>
  <pc:docChgLst>
    <pc:chgData name="xsfh" userId="6be04d28-a5b0-4bd2-a1f8-75943a5244ce" providerId="ADAL" clId="{D01BBCEB-3DFC-2741-BDB4-2F9B5EAE4503}"/>
    <pc:docChg chg="undo custSel addSld delSld modSld sldOrd">
      <pc:chgData name="xsfh" userId="6be04d28-a5b0-4bd2-a1f8-75943a5244ce" providerId="ADAL" clId="{D01BBCEB-3DFC-2741-BDB4-2F9B5EAE4503}" dt="2019-12-27T07:24:05.108" v="5459" actId="20577"/>
      <pc:docMkLst>
        <pc:docMk/>
      </pc:docMkLst>
      <pc:sldChg chg="addSp delSp modSp delAnim modNotesTx">
        <pc:chgData name="xsfh" userId="6be04d28-a5b0-4bd2-a1f8-75943a5244ce" providerId="ADAL" clId="{D01BBCEB-3DFC-2741-BDB4-2F9B5EAE4503}" dt="2019-12-26T14:25:02.849" v="854" actId="1076"/>
        <pc:sldMkLst>
          <pc:docMk/>
          <pc:sldMk cId="255247232" sldId="264"/>
        </pc:sldMkLst>
        <pc:spChg chg="mod">
          <ac:chgData name="xsfh" userId="6be04d28-a5b0-4bd2-a1f8-75943a5244ce" providerId="ADAL" clId="{D01BBCEB-3DFC-2741-BDB4-2F9B5EAE4503}" dt="2019-12-26T14:13:30.247" v="327" actId="20577"/>
          <ac:spMkLst>
            <pc:docMk/>
            <pc:sldMk cId="255247232" sldId="264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6T14:24:50.228" v="851" actId="20577"/>
          <ac:spMkLst>
            <pc:docMk/>
            <pc:sldMk cId="255247232" sldId="264"/>
            <ac:spMk id="13" creationId="{373D2982-E6E9-5A41-91D5-1032D09BE18B}"/>
          </ac:spMkLst>
        </pc:spChg>
        <pc:picChg chg="add mod">
          <ac:chgData name="xsfh" userId="6be04d28-a5b0-4bd2-a1f8-75943a5244ce" providerId="ADAL" clId="{D01BBCEB-3DFC-2741-BDB4-2F9B5EAE4503}" dt="2019-12-26T14:17:45.660" v="557" actId="1076"/>
          <ac:picMkLst>
            <pc:docMk/>
            <pc:sldMk cId="255247232" sldId="264"/>
            <ac:picMk id="2" creationId="{DAF66924-5427-E940-BEB8-2807A73C7E1B}"/>
          </ac:picMkLst>
        </pc:picChg>
        <pc:picChg chg="add mod">
          <ac:chgData name="xsfh" userId="6be04d28-a5b0-4bd2-a1f8-75943a5244ce" providerId="ADAL" clId="{D01BBCEB-3DFC-2741-BDB4-2F9B5EAE4503}" dt="2019-12-26T14:17:42.712" v="556" actId="1076"/>
          <ac:picMkLst>
            <pc:docMk/>
            <pc:sldMk cId="255247232" sldId="264"/>
            <ac:picMk id="3" creationId="{F4A1C167-3D0A-AE4E-BF38-4789195B4493}"/>
          </ac:picMkLst>
        </pc:picChg>
        <pc:picChg chg="add del">
          <ac:chgData name="xsfh" userId="6be04d28-a5b0-4bd2-a1f8-75943a5244ce" providerId="ADAL" clId="{D01BBCEB-3DFC-2741-BDB4-2F9B5EAE4503}" dt="2019-12-26T14:24:39.209" v="844"/>
          <ac:picMkLst>
            <pc:docMk/>
            <pc:sldMk cId="255247232" sldId="264"/>
            <ac:picMk id="4" creationId="{EF06E0A2-0E1D-E249-8C5F-C3F3F562D662}"/>
          </ac:picMkLst>
        </pc:picChg>
        <pc:picChg chg="del">
          <ac:chgData name="xsfh" userId="6be04d28-a5b0-4bd2-a1f8-75943a5244ce" providerId="ADAL" clId="{D01BBCEB-3DFC-2741-BDB4-2F9B5EAE4503}" dt="2019-12-26T14:03:25.777" v="313" actId="478"/>
          <ac:picMkLst>
            <pc:docMk/>
            <pc:sldMk cId="255247232" sldId="264"/>
            <ac:picMk id="5" creationId="{2C951E37-ECF9-5743-9BA8-6F15B93CB3E9}"/>
          </ac:picMkLst>
        </pc:picChg>
        <pc:picChg chg="add del">
          <ac:chgData name="xsfh" userId="6be04d28-a5b0-4bd2-a1f8-75943a5244ce" providerId="ADAL" clId="{D01BBCEB-3DFC-2741-BDB4-2F9B5EAE4503}" dt="2019-12-26T14:24:44.625" v="848"/>
          <ac:picMkLst>
            <pc:docMk/>
            <pc:sldMk cId="255247232" sldId="264"/>
            <ac:picMk id="6" creationId="{C4DBEDE1-018C-3E4B-9E7E-93A003C1FAC0}"/>
          </ac:picMkLst>
        </pc:picChg>
        <pc:picChg chg="add mod">
          <ac:chgData name="xsfh" userId="6be04d28-a5b0-4bd2-a1f8-75943a5244ce" providerId="ADAL" clId="{D01BBCEB-3DFC-2741-BDB4-2F9B5EAE4503}" dt="2019-12-26T14:25:02.849" v="854" actId="1076"/>
          <ac:picMkLst>
            <pc:docMk/>
            <pc:sldMk cId="255247232" sldId="264"/>
            <ac:picMk id="7" creationId="{D5B8EDA2-DEBD-2042-842B-A7DB9D287239}"/>
          </ac:picMkLst>
        </pc:picChg>
      </pc:sldChg>
      <pc:sldChg chg="modSp">
        <pc:chgData name="xsfh" userId="6be04d28-a5b0-4bd2-a1f8-75943a5244ce" providerId="ADAL" clId="{D01BBCEB-3DFC-2741-BDB4-2F9B5EAE4503}" dt="2019-12-26T13:53:50.684" v="106" actId="27636"/>
        <pc:sldMkLst>
          <pc:docMk/>
          <pc:sldMk cId="1287224287" sldId="281"/>
        </pc:sldMkLst>
        <pc:spChg chg="mod">
          <ac:chgData name="xsfh" userId="6be04d28-a5b0-4bd2-a1f8-75943a5244ce" providerId="ADAL" clId="{D01BBCEB-3DFC-2741-BDB4-2F9B5EAE4503}" dt="2019-12-26T13:51:52.416" v="8" actId="20577"/>
          <ac:spMkLst>
            <pc:docMk/>
            <pc:sldMk cId="1287224287" sldId="281"/>
            <ac:spMk id="2" creationId="{5EF73702-7DEF-43A8-A6D8-905478A8893B}"/>
          </ac:spMkLst>
        </pc:spChg>
        <pc:spChg chg="mod">
          <ac:chgData name="xsfh" userId="6be04d28-a5b0-4bd2-a1f8-75943a5244ce" providerId="ADAL" clId="{D01BBCEB-3DFC-2741-BDB4-2F9B5EAE4503}" dt="2019-12-26T13:53:50.684" v="106" actId="27636"/>
          <ac:spMkLst>
            <pc:docMk/>
            <pc:sldMk cId="1287224287" sldId="281"/>
            <ac:spMk id="3" creationId="{86D65EFC-D4AD-4944-947C-1F1542A32ACC}"/>
          </ac:spMkLst>
        </pc:spChg>
      </pc:sldChg>
      <pc:sldChg chg="del">
        <pc:chgData name="xsfh" userId="6be04d28-a5b0-4bd2-a1f8-75943a5244ce" providerId="ADAL" clId="{D01BBCEB-3DFC-2741-BDB4-2F9B5EAE4503}" dt="2019-12-26T14:02:57.279" v="296" actId="2696"/>
        <pc:sldMkLst>
          <pc:docMk/>
          <pc:sldMk cId="2257345198" sldId="287"/>
        </pc:sldMkLst>
      </pc:sldChg>
      <pc:sldChg chg="del">
        <pc:chgData name="xsfh" userId="6be04d28-a5b0-4bd2-a1f8-75943a5244ce" providerId="ADAL" clId="{D01BBCEB-3DFC-2741-BDB4-2F9B5EAE4503}" dt="2019-12-26T14:02:57.529" v="298" actId="2696"/>
        <pc:sldMkLst>
          <pc:docMk/>
          <pc:sldMk cId="4041938751" sldId="289"/>
        </pc:sldMkLst>
      </pc:sldChg>
      <pc:sldChg chg="del">
        <pc:chgData name="xsfh" userId="6be04d28-a5b0-4bd2-a1f8-75943a5244ce" providerId="ADAL" clId="{D01BBCEB-3DFC-2741-BDB4-2F9B5EAE4503}" dt="2019-12-26T14:02:57.246" v="295" actId="2696"/>
        <pc:sldMkLst>
          <pc:docMk/>
          <pc:sldMk cId="371161840" sldId="305"/>
        </pc:sldMkLst>
      </pc:sldChg>
      <pc:sldChg chg="del">
        <pc:chgData name="xsfh" userId="6be04d28-a5b0-4bd2-a1f8-75943a5244ce" providerId="ADAL" clId="{D01BBCEB-3DFC-2741-BDB4-2F9B5EAE4503}" dt="2019-12-26T14:02:57.570" v="302" actId="2696"/>
        <pc:sldMkLst>
          <pc:docMk/>
          <pc:sldMk cId="2420634896" sldId="306"/>
        </pc:sldMkLst>
      </pc:sldChg>
      <pc:sldChg chg="del">
        <pc:chgData name="xsfh" userId="6be04d28-a5b0-4bd2-a1f8-75943a5244ce" providerId="ADAL" clId="{D01BBCEB-3DFC-2741-BDB4-2F9B5EAE4503}" dt="2019-12-26T14:02:57.539" v="299" actId="2696"/>
        <pc:sldMkLst>
          <pc:docMk/>
          <pc:sldMk cId="1542963420" sldId="308"/>
        </pc:sldMkLst>
      </pc:sldChg>
      <pc:sldChg chg="del">
        <pc:chgData name="xsfh" userId="6be04d28-a5b0-4bd2-a1f8-75943a5244ce" providerId="ADAL" clId="{D01BBCEB-3DFC-2741-BDB4-2F9B5EAE4503}" dt="2019-12-26T14:03:06.783" v="304" actId="2696"/>
        <pc:sldMkLst>
          <pc:docMk/>
          <pc:sldMk cId="4271023597" sldId="309"/>
        </pc:sldMkLst>
      </pc:sldChg>
      <pc:sldChg chg="delSp modSp">
        <pc:chgData name="xsfh" userId="6be04d28-a5b0-4bd2-a1f8-75943a5244ce" providerId="ADAL" clId="{D01BBCEB-3DFC-2741-BDB4-2F9B5EAE4503}" dt="2019-12-26T14:03:18.170" v="312" actId="478"/>
        <pc:sldMkLst>
          <pc:docMk/>
          <pc:sldMk cId="1774682018" sldId="310"/>
        </pc:sldMkLst>
        <pc:spChg chg="mod">
          <ac:chgData name="xsfh" userId="6be04d28-a5b0-4bd2-a1f8-75943a5244ce" providerId="ADAL" clId="{D01BBCEB-3DFC-2741-BDB4-2F9B5EAE4503}" dt="2019-12-26T14:03:10.366" v="310" actId="20577"/>
          <ac:spMkLst>
            <pc:docMk/>
            <pc:sldMk cId="1774682018" sldId="310"/>
            <ac:spMk id="2" creationId="{12DBAE4E-F2E5-ED49-BF09-6B92403C385A}"/>
          </ac:spMkLst>
        </pc:spChg>
        <pc:spChg chg="del mod">
          <ac:chgData name="xsfh" userId="6be04d28-a5b0-4bd2-a1f8-75943a5244ce" providerId="ADAL" clId="{D01BBCEB-3DFC-2741-BDB4-2F9B5EAE4503}" dt="2019-12-26T14:03:18.170" v="312" actId="478"/>
          <ac:spMkLst>
            <pc:docMk/>
            <pc:sldMk cId="1774682018" sldId="310"/>
            <ac:spMk id="3" creationId="{711E42AC-A27C-C242-BD23-9FA9D9FA1F39}"/>
          </ac:spMkLst>
        </pc:spChg>
      </pc:sldChg>
      <pc:sldChg chg="del">
        <pc:chgData name="xsfh" userId="6be04d28-a5b0-4bd2-a1f8-75943a5244ce" providerId="ADAL" clId="{D01BBCEB-3DFC-2741-BDB4-2F9B5EAE4503}" dt="2019-12-26T14:02:57.612" v="303" actId="2696"/>
        <pc:sldMkLst>
          <pc:docMk/>
          <pc:sldMk cId="1179753326" sldId="311"/>
        </pc:sldMkLst>
      </pc:sldChg>
      <pc:sldChg chg="del">
        <pc:chgData name="xsfh" userId="6be04d28-a5b0-4bd2-a1f8-75943a5244ce" providerId="ADAL" clId="{D01BBCEB-3DFC-2741-BDB4-2F9B5EAE4503}" dt="2019-12-26T14:02:57.562" v="301" actId="2696"/>
        <pc:sldMkLst>
          <pc:docMk/>
          <pc:sldMk cId="4260513169" sldId="312"/>
        </pc:sldMkLst>
      </pc:sldChg>
      <pc:sldChg chg="del">
        <pc:chgData name="xsfh" userId="6be04d28-a5b0-4bd2-a1f8-75943a5244ce" providerId="ADAL" clId="{D01BBCEB-3DFC-2741-BDB4-2F9B5EAE4503}" dt="2019-12-26T14:02:57.547" v="300" actId="2696"/>
        <pc:sldMkLst>
          <pc:docMk/>
          <pc:sldMk cId="3108428251" sldId="313"/>
        </pc:sldMkLst>
      </pc:sldChg>
      <pc:sldChg chg="modSp">
        <pc:chgData name="xsfh" userId="6be04d28-a5b0-4bd2-a1f8-75943a5244ce" providerId="ADAL" clId="{D01BBCEB-3DFC-2741-BDB4-2F9B5EAE4503}" dt="2019-12-26T14:02:34.095" v="294" actId="404"/>
        <pc:sldMkLst>
          <pc:docMk/>
          <pc:sldMk cId="379470729" sldId="314"/>
        </pc:sldMkLst>
        <pc:spChg chg="mod">
          <ac:chgData name="xsfh" userId="6be04d28-a5b0-4bd2-a1f8-75943a5244ce" providerId="ADAL" clId="{D01BBCEB-3DFC-2741-BDB4-2F9B5EAE4503}" dt="2019-12-26T13:53:13.474" v="103" actId="20577"/>
          <ac:spMkLst>
            <pc:docMk/>
            <pc:sldMk cId="379470729" sldId="314"/>
            <ac:spMk id="2" creationId="{54AC8DF9-42FC-2647-B93F-21A09880F543}"/>
          </ac:spMkLst>
        </pc:spChg>
        <pc:spChg chg="mod">
          <ac:chgData name="xsfh" userId="6be04d28-a5b0-4bd2-a1f8-75943a5244ce" providerId="ADAL" clId="{D01BBCEB-3DFC-2741-BDB4-2F9B5EAE4503}" dt="2019-12-26T14:02:34.095" v="294" actId="404"/>
          <ac:spMkLst>
            <pc:docMk/>
            <pc:sldMk cId="379470729" sldId="314"/>
            <ac:spMk id="3" creationId="{5AFC377D-FC65-CB4C-992B-668D78D4A249}"/>
          </ac:spMkLst>
        </pc:spChg>
      </pc:sldChg>
      <pc:sldChg chg="del">
        <pc:chgData name="xsfh" userId="6be04d28-a5b0-4bd2-a1f8-75943a5244ce" providerId="ADAL" clId="{D01BBCEB-3DFC-2741-BDB4-2F9B5EAE4503}" dt="2019-12-26T14:02:57.427" v="297" actId="2696"/>
        <pc:sldMkLst>
          <pc:docMk/>
          <pc:sldMk cId="885334643" sldId="315"/>
        </pc:sldMkLst>
      </pc:sldChg>
      <pc:sldChg chg="addSp delSp modSp add modNotesTx">
        <pc:chgData name="xsfh" userId="6be04d28-a5b0-4bd2-a1f8-75943a5244ce" providerId="ADAL" clId="{D01BBCEB-3DFC-2741-BDB4-2F9B5EAE4503}" dt="2019-12-26T15:07:34.990" v="2358" actId="207"/>
        <pc:sldMkLst>
          <pc:docMk/>
          <pc:sldMk cId="3631094600" sldId="315"/>
        </pc:sldMkLst>
        <pc:spChg chg="mod">
          <ac:chgData name="xsfh" userId="6be04d28-a5b0-4bd2-a1f8-75943a5244ce" providerId="ADAL" clId="{D01BBCEB-3DFC-2741-BDB4-2F9B5EAE4503}" dt="2019-12-26T14:37:06.533" v="1226" actId="20577"/>
          <ac:spMkLst>
            <pc:docMk/>
            <pc:sldMk cId="3631094600" sldId="315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6T15:06:58.297" v="2352" actId="20577"/>
          <ac:spMkLst>
            <pc:docMk/>
            <pc:sldMk cId="3631094600" sldId="315"/>
            <ac:spMk id="13" creationId="{373D2982-E6E9-5A41-91D5-1032D09BE18B}"/>
          </ac:spMkLst>
        </pc:spChg>
        <pc:spChg chg="add mod">
          <ac:chgData name="xsfh" userId="6be04d28-a5b0-4bd2-a1f8-75943a5244ce" providerId="ADAL" clId="{D01BBCEB-3DFC-2741-BDB4-2F9B5EAE4503}" dt="2019-12-26T15:07:34.990" v="2358" actId="207"/>
          <ac:spMkLst>
            <pc:docMk/>
            <pc:sldMk cId="3631094600" sldId="315"/>
            <ac:spMk id="14" creationId="{E4209FE1-6D36-0E4F-B6F3-4A485760D5D8}"/>
          </ac:spMkLst>
        </pc:spChg>
        <pc:spChg chg="add del mod">
          <ac:chgData name="xsfh" userId="6be04d28-a5b0-4bd2-a1f8-75943a5244ce" providerId="ADAL" clId="{D01BBCEB-3DFC-2741-BDB4-2F9B5EAE4503}" dt="2019-12-26T14:39:56.531" v="1248"/>
          <ac:spMkLst>
            <pc:docMk/>
            <pc:sldMk cId="3631094600" sldId="315"/>
            <ac:spMk id="15" creationId="{3405CC8E-0511-4A4F-9F44-DD6DD8E07106}"/>
          </ac:spMkLst>
        </pc:spChg>
        <pc:picChg chg="del">
          <ac:chgData name="xsfh" userId="6be04d28-a5b0-4bd2-a1f8-75943a5244ce" providerId="ADAL" clId="{D01BBCEB-3DFC-2741-BDB4-2F9B5EAE4503}" dt="2019-12-26T14:25:32.836" v="858" actId="478"/>
          <ac:picMkLst>
            <pc:docMk/>
            <pc:sldMk cId="3631094600" sldId="315"/>
            <ac:picMk id="2" creationId="{DAF66924-5427-E940-BEB8-2807A73C7E1B}"/>
          </ac:picMkLst>
        </pc:picChg>
        <pc:picChg chg="del">
          <ac:chgData name="xsfh" userId="6be04d28-a5b0-4bd2-a1f8-75943a5244ce" providerId="ADAL" clId="{D01BBCEB-3DFC-2741-BDB4-2F9B5EAE4503}" dt="2019-12-26T14:25:31.144" v="857" actId="478"/>
          <ac:picMkLst>
            <pc:docMk/>
            <pc:sldMk cId="3631094600" sldId="315"/>
            <ac:picMk id="3" creationId="{F4A1C167-3D0A-AE4E-BF38-4789195B4493}"/>
          </ac:picMkLst>
        </pc:picChg>
        <pc:picChg chg="add mod">
          <ac:chgData name="xsfh" userId="6be04d28-a5b0-4bd2-a1f8-75943a5244ce" providerId="ADAL" clId="{D01BBCEB-3DFC-2741-BDB4-2F9B5EAE4503}" dt="2019-12-26T15:07:10.710" v="2355" actId="14100"/>
          <ac:picMkLst>
            <pc:docMk/>
            <pc:sldMk cId="3631094600" sldId="315"/>
            <ac:picMk id="5" creationId="{69DD0B75-79F5-6042-B1C9-5438ACFE2E29}"/>
          </ac:picMkLst>
        </pc:picChg>
        <pc:picChg chg="del">
          <ac:chgData name="xsfh" userId="6be04d28-a5b0-4bd2-a1f8-75943a5244ce" providerId="ADAL" clId="{D01BBCEB-3DFC-2741-BDB4-2F9B5EAE4503}" dt="2019-12-26T14:25:33.962" v="859" actId="478"/>
          <ac:picMkLst>
            <pc:docMk/>
            <pc:sldMk cId="3631094600" sldId="315"/>
            <ac:picMk id="7" creationId="{D5B8EDA2-DEBD-2042-842B-A7DB9D287239}"/>
          </ac:picMkLst>
        </pc:picChg>
        <pc:picChg chg="add mod">
          <ac:chgData name="xsfh" userId="6be04d28-a5b0-4bd2-a1f8-75943a5244ce" providerId="ADAL" clId="{D01BBCEB-3DFC-2741-BDB4-2F9B5EAE4503}" dt="2019-12-26T15:07:16.245" v="2357" actId="14100"/>
          <ac:picMkLst>
            <pc:docMk/>
            <pc:sldMk cId="3631094600" sldId="315"/>
            <ac:picMk id="8" creationId="{FDEB4535-E95D-8446-A618-A8B66C95DE13}"/>
          </ac:picMkLst>
        </pc:picChg>
        <pc:picChg chg="add mod">
          <ac:chgData name="xsfh" userId="6be04d28-a5b0-4bd2-a1f8-75943a5244ce" providerId="ADAL" clId="{D01BBCEB-3DFC-2741-BDB4-2F9B5EAE4503}" dt="2019-12-26T14:35:17.579" v="1121" actId="1076"/>
          <ac:picMkLst>
            <pc:docMk/>
            <pc:sldMk cId="3631094600" sldId="315"/>
            <ac:picMk id="10" creationId="{71A0AD14-2528-1A4B-BAEF-A495036FE284}"/>
          </ac:picMkLst>
        </pc:picChg>
        <pc:picChg chg="add mod">
          <ac:chgData name="xsfh" userId="6be04d28-a5b0-4bd2-a1f8-75943a5244ce" providerId="ADAL" clId="{D01BBCEB-3DFC-2741-BDB4-2F9B5EAE4503}" dt="2019-12-26T15:06:56.659" v="2351" actId="1076"/>
          <ac:picMkLst>
            <pc:docMk/>
            <pc:sldMk cId="3631094600" sldId="315"/>
            <ac:picMk id="11" creationId="{33AC7107-9071-AF47-A51A-8E30BA6A1846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6T15:26:30.540" v="3050" actId="20577"/>
        <pc:sldMkLst>
          <pc:docMk/>
          <pc:sldMk cId="912524490" sldId="316"/>
        </pc:sldMkLst>
        <pc:spChg chg="add del mod">
          <ac:chgData name="xsfh" userId="6be04d28-a5b0-4bd2-a1f8-75943a5244ce" providerId="ADAL" clId="{D01BBCEB-3DFC-2741-BDB4-2F9B5EAE4503}" dt="2019-12-26T14:58:05.851" v="1877" actId="478"/>
          <ac:spMkLst>
            <pc:docMk/>
            <pc:sldMk cId="912524490" sldId="316"/>
            <ac:spMk id="9" creationId="{74DF1773-94C1-C741-9188-08607E0C4B75}"/>
          </ac:spMkLst>
        </pc:spChg>
        <pc:spChg chg="mod">
          <ac:chgData name="xsfh" userId="6be04d28-a5b0-4bd2-a1f8-75943a5244ce" providerId="ADAL" clId="{D01BBCEB-3DFC-2741-BDB4-2F9B5EAE4503}" dt="2019-12-26T15:26:30.540" v="3050" actId="20577"/>
          <ac:spMkLst>
            <pc:docMk/>
            <pc:sldMk cId="912524490" sldId="316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6T14:58:09.945" v="1879" actId="20577"/>
          <ac:spMkLst>
            <pc:docMk/>
            <pc:sldMk cId="912524490" sldId="316"/>
            <ac:spMk id="13" creationId="{373D2982-E6E9-5A41-91D5-1032D09BE18B}"/>
          </ac:spMkLst>
        </pc:spChg>
        <pc:spChg chg="del">
          <ac:chgData name="xsfh" userId="6be04d28-a5b0-4bd2-a1f8-75943a5244ce" providerId="ADAL" clId="{D01BBCEB-3DFC-2741-BDB4-2F9B5EAE4503}" dt="2019-12-26T14:50:23.442" v="1661" actId="478"/>
          <ac:spMkLst>
            <pc:docMk/>
            <pc:sldMk cId="912524490" sldId="316"/>
            <ac:spMk id="14" creationId="{E4209FE1-6D36-0E4F-B6F3-4A485760D5D8}"/>
          </ac:spMkLst>
        </pc:spChg>
        <pc:picChg chg="add del mod">
          <ac:chgData name="xsfh" userId="6be04d28-a5b0-4bd2-a1f8-75943a5244ce" providerId="ADAL" clId="{D01BBCEB-3DFC-2741-BDB4-2F9B5EAE4503}" dt="2019-12-26T14:58:03.937" v="1876" actId="478"/>
          <ac:picMkLst>
            <pc:docMk/>
            <pc:sldMk cId="912524490" sldId="316"/>
            <ac:picMk id="2" creationId="{EFAD8B29-3569-5C41-A325-50841A7F95F1}"/>
          </ac:picMkLst>
        </pc:picChg>
        <pc:picChg chg="add del mod">
          <ac:chgData name="xsfh" userId="6be04d28-a5b0-4bd2-a1f8-75943a5244ce" providerId="ADAL" clId="{D01BBCEB-3DFC-2741-BDB4-2F9B5EAE4503}" dt="2019-12-26T14:57:59.387" v="1871" actId="478"/>
          <ac:picMkLst>
            <pc:docMk/>
            <pc:sldMk cId="912524490" sldId="316"/>
            <ac:picMk id="3" creationId="{B33A86E5-3FDD-E34B-892D-89001B0971D8}"/>
          </ac:picMkLst>
        </pc:picChg>
        <pc:picChg chg="add del mod">
          <ac:chgData name="xsfh" userId="6be04d28-a5b0-4bd2-a1f8-75943a5244ce" providerId="ADAL" clId="{D01BBCEB-3DFC-2741-BDB4-2F9B5EAE4503}" dt="2019-12-26T14:58:00.606" v="1872" actId="478"/>
          <ac:picMkLst>
            <pc:docMk/>
            <pc:sldMk cId="912524490" sldId="316"/>
            <ac:picMk id="4" creationId="{47A67DA4-6411-C147-99F9-4AC9DB2DC6D0}"/>
          </ac:picMkLst>
        </pc:picChg>
        <pc:picChg chg="del">
          <ac:chgData name="xsfh" userId="6be04d28-a5b0-4bd2-a1f8-75943a5244ce" providerId="ADAL" clId="{D01BBCEB-3DFC-2741-BDB4-2F9B5EAE4503}" dt="2019-12-26T14:50:16.807" v="1657" actId="478"/>
          <ac:picMkLst>
            <pc:docMk/>
            <pc:sldMk cId="912524490" sldId="316"/>
            <ac:picMk id="5" creationId="{69DD0B75-79F5-6042-B1C9-5438ACFE2E29}"/>
          </ac:picMkLst>
        </pc:picChg>
        <pc:picChg chg="add del mod">
          <ac:chgData name="xsfh" userId="6be04d28-a5b0-4bd2-a1f8-75943a5244ce" providerId="ADAL" clId="{D01BBCEB-3DFC-2741-BDB4-2F9B5EAE4503}" dt="2019-12-26T14:54:37.048" v="1799" actId="478"/>
          <ac:picMkLst>
            <pc:docMk/>
            <pc:sldMk cId="912524490" sldId="316"/>
            <ac:picMk id="6" creationId="{6B206795-E9C8-EB45-9800-4C2A1A80FE15}"/>
          </ac:picMkLst>
        </pc:picChg>
        <pc:picChg chg="add del mod">
          <ac:chgData name="xsfh" userId="6be04d28-a5b0-4bd2-a1f8-75943a5244ce" providerId="ADAL" clId="{D01BBCEB-3DFC-2741-BDB4-2F9B5EAE4503}" dt="2019-12-26T14:58:02.445" v="1874" actId="478"/>
          <ac:picMkLst>
            <pc:docMk/>
            <pc:sldMk cId="912524490" sldId="316"/>
            <ac:picMk id="7" creationId="{A93765A3-78B2-274C-AA66-D291D4DA96EE}"/>
          </ac:picMkLst>
        </pc:picChg>
        <pc:picChg chg="del">
          <ac:chgData name="xsfh" userId="6be04d28-a5b0-4bd2-a1f8-75943a5244ce" providerId="ADAL" clId="{D01BBCEB-3DFC-2741-BDB4-2F9B5EAE4503}" dt="2019-12-26T14:50:18.385" v="1658" actId="478"/>
          <ac:picMkLst>
            <pc:docMk/>
            <pc:sldMk cId="912524490" sldId="316"/>
            <ac:picMk id="8" creationId="{FDEB4535-E95D-8446-A618-A8B66C95DE13}"/>
          </ac:picMkLst>
        </pc:picChg>
        <pc:picChg chg="del">
          <ac:chgData name="xsfh" userId="6be04d28-a5b0-4bd2-a1f8-75943a5244ce" providerId="ADAL" clId="{D01BBCEB-3DFC-2741-BDB4-2F9B5EAE4503}" dt="2019-12-26T14:50:19.175" v="1659" actId="478"/>
          <ac:picMkLst>
            <pc:docMk/>
            <pc:sldMk cId="912524490" sldId="316"/>
            <ac:picMk id="10" creationId="{71A0AD14-2528-1A4B-BAEF-A495036FE284}"/>
          </ac:picMkLst>
        </pc:picChg>
        <pc:picChg chg="del">
          <ac:chgData name="xsfh" userId="6be04d28-a5b0-4bd2-a1f8-75943a5244ce" providerId="ADAL" clId="{D01BBCEB-3DFC-2741-BDB4-2F9B5EAE4503}" dt="2019-12-26T14:50:19.985" v="1660" actId="478"/>
          <ac:picMkLst>
            <pc:docMk/>
            <pc:sldMk cId="912524490" sldId="316"/>
            <ac:picMk id="11" creationId="{33AC7107-9071-AF47-A51A-8E30BA6A1846}"/>
          </ac:picMkLst>
        </pc:picChg>
        <pc:picChg chg="add del mod">
          <ac:chgData name="xsfh" userId="6be04d28-a5b0-4bd2-a1f8-75943a5244ce" providerId="ADAL" clId="{D01BBCEB-3DFC-2741-BDB4-2F9B5EAE4503}" dt="2019-12-26T14:58:01.120" v="1873" actId="478"/>
          <ac:picMkLst>
            <pc:docMk/>
            <pc:sldMk cId="912524490" sldId="316"/>
            <ac:picMk id="15" creationId="{6CCAEB01-1407-B545-BD7C-09E07784A04E}"/>
          </ac:picMkLst>
        </pc:picChg>
        <pc:picChg chg="add del mod">
          <ac:chgData name="xsfh" userId="6be04d28-a5b0-4bd2-a1f8-75943a5244ce" providerId="ADAL" clId="{D01BBCEB-3DFC-2741-BDB4-2F9B5EAE4503}" dt="2019-12-26T14:58:03.378" v="1875" actId="478"/>
          <ac:picMkLst>
            <pc:docMk/>
            <pc:sldMk cId="912524490" sldId="316"/>
            <ac:picMk id="16" creationId="{64405A24-ED2C-304C-B595-DB812AA1FA81}"/>
          </ac:picMkLst>
        </pc:picChg>
        <pc:picChg chg="add mod">
          <ac:chgData name="xsfh" userId="6be04d28-a5b0-4bd2-a1f8-75943a5244ce" providerId="ADAL" clId="{D01BBCEB-3DFC-2741-BDB4-2F9B5EAE4503}" dt="2019-12-26T14:58:28.942" v="1884" actId="14100"/>
          <ac:picMkLst>
            <pc:docMk/>
            <pc:sldMk cId="912524490" sldId="316"/>
            <ac:picMk id="17" creationId="{58042062-B6B3-534A-8459-2FDD86DC650F}"/>
          </ac:picMkLst>
        </pc:picChg>
        <pc:picChg chg="add mod">
          <ac:chgData name="xsfh" userId="6be04d28-a5b0-4bd2-a1f8-75943a5244ce" providerId="ADAL" clId="{D01BBCEB-3DFC-2741-BDB4-2F9B5EAE4503}" dt="2019-12-26T15:00:00.857" v="1949" actId="1076"/>
          <ac:picMkLst>
            <pc:docMk/>
            <pc:sldMk cId="912524490" sldId="316"/>
            <ac:picMk id="18" creationId="{B86657EB-4579-2B41-93CF-698DF57071B5}"/>
          </ac:picMkLst>
        </pc:picChg>
      </pc:sldChg>
      <pc:sldChg chg="addSp delSp modSp add ord modNotesTx">
        <pc:chgData name="xsfh" userId="6be04d28-a5b0-4bd2-a1f8-75943a5244ce" providerId="ADAL" clId="{D01BBCEB-3DFC-2741-BDB4-2F9B5EAE4503}" dt="2019-12-26T15:10:24.949" v="2549" actId="20577"/>
        <pc:sldMkLst>
          <pc:docMk/>
          <pc:sldMk cId="857009373" sldId="317"/>
        </pc:sldMkLst>
        <pc:spChg chg="del mod">
          <ac:chgData name="xsfh" userId="6be04d28-a5b0-4bd2-a1f8-75943a5244ce" providerId="ADAL" clId="{D01BBCEB-3DFC-2741-BDB4-2F9B5EAE4503}" dt="2019-12-26T14:57:31.892" v="1861"/>
          <ac:spMkLst>
            <pc:docMk/>
            <pc:sldMk cId="857009373" sldId="317"/>
            <ac:spMk id="9" creationId="{74DF1773-94C1-C741-9188-08607E0C4B75}"/>
          </ac:spMkLst>
        </pc:spChg>
        <pc:spChg chg="mod">
          <ac:chgData name="xsfh" userId="6be04d28-a5b0-4bd2-a1f8-75943a5244ce" providerId="ADAL" clId="{D01BBCEB-3DFC-2741-BDB4-2F9B5EAE4503}" dt="2019-12-26T14:59:16.961" v="1944"/>
          <ac:spMkLst>
            <pc:docMk/>
            <pc:sldMk cId="857009373" sldId="317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6T14:57:30.131" v="1859" actId="20577"/>
          <ac:spMkLst>
            <pc:docMk/>
            <pc:sldMk cId="857009373" sldId="317"/>
            <ac:spMk id="13" creationId="{373D2982-E6E9-5A41-91D5-1032D09BE18B}"/>
          </ac:spMkLst>
        </pc:spChg>
        <pc:picChg chg="add del">
          <ac:chgData name="xsfh" userId="6be04d28-a5b0-4bd2-a1f8-75943a5244ce" providerId="ADAL" clId="{D01BBCEB-3DFC-2741-BDB4-2F9B5EAE4503}" dt="2019-12-26T14:57:44.876" v="1870"/>
          <ac:picMkLst>
            <pc:docMk/>
            <pc:sldMk cId="857009373" sldId="317"/>
            <ac:picMk id="5" creationId="{2540F13A-BCA2-6C4A-92F7-C0FB803BEE40}"/>
          </ac:picMkLst>
        </pc:picChg>
      </pc:sldChg>
      <pc:sldChg chg="delSp modSp add del">
        <pc:chgData name="xsfh" userId="6be04d28-a5b0-4bd2-a1f8-75943a5244ce" providerId="ADAL" clId="{D01BBCEB-3DFC-2741-BDB4-2F9B5EAE4503}" dt="2019-12-26T14:50:08.135" v="1656" actId="2696"/>
        <pc:sldMkLst>
          <pc:docMk/>
          <pc:sldMk cId="2294578434" sldId="317"/>
        </pc:sldMkLst>
        <pc:spChg chg="mod">
          <ac:chgData name="xsfh" userId="6be04d28-a5b0-4bd2-a1f8-75943a5244ce" providerId="ADAL" clId="{D01BBCEB-3DFC-2741-BDB4-2F9B5EAE4503}" dt="2019-12-26T14:49:47.488" v="1654" actId="27636"/>
          <ac:spMkLst>
            <pc:docMk/>
            <pc:sldMk cId="2294578434" sldId="317"/>
            <ac:spMk id="2" creationId="{5EF73702-7DEF-43A8-A6D8-905478A8893B}"/>
          </ac:spMkLst>
        </pc:spChg>
        <pc:picChg chg="del">
          <ac:chgData name="xsfh" userId="6be04d28-a5b0-4bd2-a1f8-75943a5244ce" providerId="ADAL" clId="{D01BBCEB-3DFC-2741-BDB4-2F9B5EAE4503}" dt="2019-12-26T14:49:31.378" v="1648" actId="478"/>
          <ac:picMkLst>
            <pc:docMk/>
            <pc:sldMk cId="2294578434" sldId="317"/>
            <ac:picMk id="1026" creationId="{3A6DFEEC-0D29-47B5-8020-9B2C0206E25F}"/>
          </ac:picMkLst>
        </pc:picChg>
      </pc:sldChg>
      <pc:sldChg chg="add del">
        <pc:chgData name="xsfh" userId="6be04d28-a5b0-4bd2-a1f8-75943a5244ce" providerId="ADAL" clId="{D01BBCEB-3DFC-2741-BDB4-2F9B5EAE4503}" dt="2019-12-26T14:49:37.308" v="1652"/>
        <pc:sldMkLst>
          <pc:docMk/>
          <pc:sldMk cId="2072520038" sldId="318"/>
        </pc:sldMkLst>
      </pc:sldChg>
      <pc:sldChg chg="addSp delSp modSp add modNotesTx">
        <pc:chgData name="xsfh" userId="6be04d28-a5b0-4bd2-a1f8-75943a5244ce" providerId="ADAL" clId="{D01BBCEB-3DFC-2741-BDB4-2F9B5EAE4503}" dt="2019-12-27T05:11:05.874" v="4494" actId="12"/>
        <pc:sldMkLst>
          <pc:docMk/>
          <pc:sldMk cId="3576837278" sldId="318"/>
        </pc:sldMkLst>
        <pc:spChg chg="add del">
          <ac:chgData name="xsfh" userId="6be04d28-a5b0-4bd2-a1f8-75943a5244ce" providerId="ADAL" clId="{D01BBCEB-3DFC-2741-BDB4-2F9B5EAE4503}" dt="2019-12-26T15:04:10.160" v="2127" actId="478"/>
          <ac:spMkLst>
            <pc:docMk/>
            <pc:sldMk cId="3576837278" sldId="318"/>
            <ac:spMk id="6" creationId="{C0E995BD-AD03-0C45-80FF-D1992034D754}"/>
          </ac:spMkLst>
        </pc:spChg>
        <pc:spChg chg="mod">
          <ac:chgData name="xsfh" userId="6be04d28-a5b0-4bd2-a1f8-75943a5244ce" providerId="ADAL" clId="{D01BBCEB-3DFC-2741-BDB4-2F9B5EAE4503}" dt="2019-12-26T15:25:38.239" v="3016"/>
          <ac:spMkLst>
            <pc:docMk/>
            <pc:sldMk cId="3576837278" sldId="318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7T05:11:05.874" v="4494" actId="12"/>
          <ac:spMkLst>
            <pc:docMk/>
            <pc:sldMk cId="3576837278" sldId="318"/>
            <ac:spMk id="13" creationId="{373D2982-E6E9-5A41-91D5-1032D09BE18B}"/>
          </ac:spMkLst>
        </pc:spChg>
        <pc:picChg chg="add del mod">
          <ac:chgData name="xsfh" userId="6be04d28-a5b0-4bd2-a1f8-75943a5244ce" providerId="ADAL" clId="{D01BBCEB-3DFC-2741-BDB4-2F9B5EAE4503}" dt="2019-12-26T15:11:34.914" v="2555" actId="478"/>
          <ac:picMkLst>
            <pc:docMk/>
            <pc:sldMk cId="3576837278" sldId="318"/>
            <ac:picMk id="2" creationId="{995C070B-9405-F44A-A88A-98AF3F18671D}"/>
          </ac:picMkLst>
        </pc:picChg>
        <pc:picChg chg="add mod">
          <ac:chgData name="xsfh" userId="6be04d28-a5b0-4bd2-a1f8-75943a5244ce" providerId="ADAL" clId="{D01BBCEB-3DFC-2741-BDB4-2F9B5EAE4503}" dt="2019-12-26T15:11:40.617" v="2558" actId="14100"/>
          <ac:picMkLst>
            <pc:docMk/>
            <pc:sldMk cId="3576837278" sldId="318"/>
            <ac:picMk id="3" creationId="{D5DBA837-62FD-584A-878C-475C4645E059}"/>
          </ac:picMkLst>
        </pc:picChg>
        <pc:picChg chg="del">
          <ac:chgData name="xsfh" userId="6be04d28-a5b0-4bd2-a1f8-75943a5244ce" providerId="ADAL" clId="{D01BBCEB-3DFC-2741-BDB4-2F9B5EAE4503}" dt="2019-12-26T15:03:48.412" v="2123" actId="478"/>
          <ac:picMkLst>
            <pc:docMk/>
            <pc:sldMk cId="3576837278" sldId="318"/>
            <ac:picMk id="17" creationId="{58042062-B6B3-534A-8459-2FDD86DC650F}"/>
          </ac:picMkLst>
        </pc:picChg>
        <pc:picChg chg="del">
          <ac:chgData name="xsfh" userId="6be04d28-a5b0-4bd2-a1f8-75943a5244ce" providerId="ADAL" clId="{D01BBCEB-3DFC-2741-BDB4-2F9B5EAE4503}" dt="2019-12-26T15:03:50.231" v="2124" actId="478"/>
          <ac:picMkLst>
            <pc:docMk/>
            <pc:sldMk cId="3576837278" sldId="318"/>
            <ac:picMk id="18" creationId="{B86657EB-4579-2B41-93CF-698DF57071B5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6T15:28:19.310" v="3062" actId="1076"/>
        <pc:sldMkLst>
          <pc:docMk/>
          <pc:sldMk cId="1720749154" sldId="319"/>
        </pc:sldMkLst>
        <pc:spChg chg="mod">
          <ac:chgData name="xsfh" userId="6be04d28-a5b0-4bd2-a1f8-75943a5244ce" providerId="ADAL" clId="{D01BBCEB-3DFC-2741-BDB4-2F9B5EAE4503}" dt="2019-12-26T15:21:24.634" v="2991" actId="113"/>
          <ac:spMkLst>
            <pc:docMk/>
            <pc:sldMk cId="1720749154" sldId="319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6T15:20:23.535" v="2981" actId="20577"/>
          <ac:spMkLst>
            <pc:docMk/>
            <pc:sldMk cId="1720749154" sldId="319"/>
            <ac:spMk id="13" creationId="{373D2982-E6E9-5A41-91D5-1032D09BE18B}"/>
          </ac:spMkLst>
        </pc:spChg>
        <pc:picChg chg="add mod">
          <ac:chgData name="xsfh" userId="6be04d28-a5b0-4bd2-a1f8-75943a5244ce" providerId="ADAL" clId="{D01BBCEB-3DFC-2741-BDB4-2F9B5EAE4503}" dt="2019-12-26T15:28:19.310" v="3062" actId="1076"/>
          <ac:picMkLst>
            <pc:docMk/>
            <pc:sldMk cId="1720749154" sldId="319"/>
            <ac:picMk id="2" creationId="{17CB77A3-03EE-334B-B503-73EA47A02F64}"/>
          </ac:picMkLst>
        </pc:picChg>
        <pc:picChg chg="del">
          <ac:chgData name="xsfh" userId="6be04d28-a5b0-4bd2-a1f8-75943a5244ce" providerId="ADAL" clId="{D01BBCEB-3DFC-2741-BDB4-2F9B5EAE4503}" dt="2019-12-26T15:13:21.674" v="2563" actId="478"/>
          <ac:picMkLst>
            <pc:docMk/>
            <pc:sldMk cId="1720749154" sldId="319"/>
            <ac:picMk id="3" creationId="{D5DBA837-62FD-584A-878C-475C4645E059}"/>
          </ac:picMkLst>
        </pc:picChg>
        <pc:picChg chg="add mod">
          <ac:chgData name="xsfh" userId="6be04d28-a5b0-4bd2-a1f8-75943a5244ce" providerId="ADAL" clId="{D01BBCEB-3DFC-2741-BDB4-2F9B5EAE4503}" dt="2019-12-26T15:28:16.857" v="3061" actId="1076"/>
          <ac:picMkLst>
            <pc:docMk/>
            <pc:sldMk cId="1720749154" sldId="319"/>
            <ac:picMk id="4" creationId="{C4693D98-B443-AA4B-8299-3A49AF6DBE4C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7:09:13.589" v="5414" actId="20577"/>
        <pc:sldMkLst>
          <pc:docMk/>
          <pc:sldMk cId="1032998138" sldId="320"/>
        </pc:sldMkLst>
        <pc:spChg chg="add del mod">
          <ac:chgData name="xsfh" userId="6be04d28-a5b0-4bd2-a1f8-75943a5244ce" providerId="ADAL" clId="{D01BBCEB-3DFC-2741-BDB4-2F9B5EAE4503}" dt="2019-12-26T15:31:07.653" v="3071"/>
          <ac:spMkLst>
            <pc:docMk/>
            <pc:sldMk cId="1032998138" sldId="320"/>
            <ac:spMk id="3" creationId="{C53F6DB0-AEE6-1C4D-BB2B-2A694735FEA0}"/>
          </ac:spMkLst>
        </pc:spChg>
        <pc:spChg chg="add del mod">
          <ac:chgData name="xsfh" userId="6be04d28-a5b0-4bd2-a1f8-75943a5244ce" providerId="ADAL" clId="{D01BBCEB-3DFC-2741-BDB4-2F9B5EAE4503}" dt="2019-12-26T15:31:09.140" v="3073"/>
          <ac:spMkLst>
            <pc:docMk/>
            <pc:sldMk cId="1032998138" sldId="320"/>
            <ac:spMk id="4" creationId="{6711CE8D-D7FC-1147-9266-556A980C8826}"/>
          </ac:spMkLst>
        </pc:spChg>
        <pc:spChg chg="add del mod">
          <ac:chgData name="xsfh" userId="6be04d28-a5b0-4bd2-a1f8-75943a5244ce" providerId="ADAL" clId="{D01BBCEB-3DFC-2741-BDB4-2F9B5EAE4503}" dt="2019-12-26T15:32:50.400" v="3130"/>
          <ac:spMkLst>
            <pc:docMk/>
            <pc:sldMk cId="1032998138" sldId="320"/>
            <ac:spMk id="5" creationId="{D7A3CF0B-F658-9942-9A83-CDFE50BFDD9D}"/>
          </ac:spMkLst>
        </pc:spChg>
        <pc:spChg chg="add del mod">
          <ac:chgData name="xsfh" userId="6be04d28-a5b0-4bd2-a1f8-75943a5244ce" providerId="ADAL" clId="{D01BBCEB-3DFC-2741-BDB4-2F9B5EAE4503}" dt="2019-12-26T15:32:50.398" v="3128"/>
          <ac:spMkLst>
            <pc:docMk/>
            <pc:sldMk cId="1032998138" sldId="320"/>
            <ac:spMk id="6" creationId="{91C0CE44-C4B3-1E4C-BEE7-F38FF7AFF7B7}"/>
          </ac:spMkLst>
        </pc:spChg>
        <pc:spChg chg="add mod">
          <ac:chgData name="xsfh" userId="6be04d28-a5b0-4bd2-a1f8-75943a5244ce" providerId="ADAL" clId="{D01BBCEB-3DFC-2741-BDB4-2F9B5EAE4503}" dt="2019-12-27T07:07:26.996" v="5413" actId="20577"/>
          <ac:spMkLst>
            <pc:docMk/>
            <pc:sldMk cId="1032998138" sldId="320"/>
            <ac:spMk id="7" creationId="{28376C1E-4A03-454B-A85C-C573287C593E}"/>
          </ac:spMkLst>
        </pc:spChg>
        <pc:spChg chg="add del mod">
          <ac:chgData name="xsfh" userId="6be04d28-a5b0-4bd2-a1f8-75943a5244ce" providerId="ADAL" clId="{D01BBCEB-3DFC-2741-BDB4-2F9B5EAE4503}" dt="2019-12-26T15:38:43.170" v="3192"/>
          <ac:spMkLst>
            <pc:docMk/>
            <pc:sldMk cId="1032998138" sldId="320"/>
            <ac:spMk id="10" creationId="{CFF69F4A-F7B1-1D41-99B4-3D189ACB0AF9}"/>
          </ac:spMkLst>
        </pc:spChg>
        <pc:spChg chg="mod">
          <ac:chgData name="xsfh" userId="6be04d28-a5b0-4bd2-a1f8-75943a5244ce" providerId="ADAL" clId="{D01BBCEB-3DFC-2741-BDB4-2F9B5EAE4503}" dt="2019-12-26T15:26:45.341" v="3056" actId="20577"/>
          <ac:spMkLst>
            <pc:docMk/>
            <pc:sldMk cId="1032998138" sldId="320"/>
            <ac:spMk id="12" creationId="{6F3784A9-69B6-1743-ABAA-6099675C38EC}"/>
          </ac:spMkLst>
        </pc:spChg>
        <pc:spChg chg="del mod">
          <ac:chgData name="xsfh" userId="6be04d28-a5b0-4bd2-a1f8-75943a5244ce" providerId="ADAL" clId="{D01BBCEB-3DFC-2741-BDB4-2F9B5EAE4503}" dt="2019-12-26T15:30:28.396" v="3063"/>
          <ac:spMkLst>
            <pc:docMk/>
            <pc:sldMk cId="1032998138" sldId="320"/>
            <ac:spMk id="13" creationId="{373D2982-E6E9-5A41-91D5-1032D09BE18B}"/>
          </ac:spMkLst>
        </pc:spChg>
        <pc:picChg chg="add mod">
          <ac:chgData name="xsfh" userId="6be04d28-a5b0-4bd2-a1f8-75943a5244ce" providerId="ADAL" clId="{D01BBCEB-3DFC-2741-BDB4-2F9B5EAE4503}" dt="2019-12-27T07:07:12.609" v="5376" actId="1035"/>
          <ac:picMkLst>
            <pc:docMk/>
            <pc:sldMk cId="1032998138" sldId="320"/>
            <ac:picMk id="2" creationId="{14DAA9F2-D8CD-AE4B-961B-6110A0E8194A}"/>
          </ac:picMkLst>
        </pc:picChg>
        <pc:picChg chg="add mod">
          <ac:chgData name="xsfh" userId="6be04d28-a5b0-4bd2-a1f8-75943a5244ce" providerId="ADAL" clId="{D01BBCEB-3DFC-2741-BDB4-2F9B5EAE4503}" dt="2019-12-27T07:07:12.609" v="5376" actId="1035"/>
          <ac:picMkLst>
            <pc:docMk/>
            <pc:sldMk cId="1032998138" sldId="320"/>
            <ac:picMk id="8" creationId="{F448D46C-31EA-254F-A05F-00EF619718BF}"/>
          </ac:picMkLst>
        </pc:picChg>
        <pc:picChg chg="add mod">
          <ac:chgData name="xsfh" userId="6be04d28-a5b0-4bd2-a1f8-75943a5244ce" providerId="ADAL" clId="{D01BBCEB-3DFC-2741-BDB4-2F9B5EAE4503}" dt="2019-12-27T07:07:12.609" v="5376" actId="1035"/>
          <ac:picMkLst>
            <pc:docMk/>
            <pc:sldMk cId="1032998138" sldId="320"/>
            <ac:picMk id="9" creationId="{7F2BCE0A-941C-5048-8003-83CE28C3DD32}"/>
          </ac:picMkLst>
        </pc:picChg>
        <pc:picChg chg="add mod">
          <ac:chgData name="xsfh" userId="6be04d28-a5b0-4bd2-a1f8-75943a5244ce" providerId="ADAL" clId="{D01BBCEB-3DFC-2741-BDB4-2F9B5EAE4503}" dt="2019-12-27T07:07:12.609" v="5376" actId="1035"/>
          <ac:picMkLst>
            <pc:docMk/>
            <pc:sldMk cId="1032998138" sldId="320"/>
            <ac:picMk id="11" creationId="{D4D6F9F5-7F03-FE43-987C-411B11832584}"/>
          </ac:picMkLst>
        </pc:picChg>
        <pc:picChg chg="add mod">
          <ac:chgData name="xsfh" userId="6be04d28-a5b0-4bd2-a1f8-75943a5244ce" providerId="ADAL" clId="{D01BBCEB-3DFC-2741-BDB4-2F9B5EAE4503}" dt="2019-12-27T07:07:12.609" v="5376" actId="1035"/>
          <ac:picMkLst>
            <pc:docMk/>
            <pc:sldMk cId="1032998138" sldId="320"/>
            <ac:picMk id="14" creationId="{3596A4EB-E12B-5944-BFCF-6210AFF1B9DF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6T15:24:40.230" v="3008"/>
        <pc:sldMkLst>
          <pc:docMk/>
          <pc:sldMk cId="1370701288" sldId="321"/>
        </pc:sldMkLst>
        <pc:spChg chg="mod">
          <ac:chgData name="xsfh" userId="6be04d28-a5b0-4bd2-a1f8-75943a5244ce" providerId="ADAL" clId="{D01BBCEB-3DFC-2741-BDB4-2F9B5EAE4503}" dt="2019-12-26T15:24:40.230" v="3008"/>
          <ac:spMkLst>
            <pc:docMk/>
            <pc:sldMk cId="1370701288" sldId="321"/>
            <ac:spMk id="12" creationId="{6F3784A9-69B6-1743-ABAA-6099675C38EC}"/>
          </ac:spMkLst>
        </pc:spChg>
        <pc:spChg chg="del mod">
          <ac:chgData name="xsfh" userId="6be04d28-a5b0-4bd2-a1f8-75943a5244ce" providerId="ADAL" clId="{D01BBCEB-3DFC-2741-BDB4-2F9B5EAE4503}" dt="2019-12-26T15:22:49.898" v="2996"/>
          <ac:spMkLst>
            <pc:docMk/>
            <pc:sldMk cId="1370701288" sldId="321"/>
            <ac:spMk id="13" creationId="{373D2982-E6E9-5A41-91D5-1032D09BE18B}"/>
          </ac:spMkLst>
        </pc:spChg>
        <pc:picChg chg="del">
          <ac:chgData name="xsfh" userId="6be04d28-a5b0-4bd2-a1f8-75943a5244ce" providerId="ADAL" clId="{D01BBCEB-3DFC-2741-BDB4-2F9B5EAE4503}" dt="2019-12-26T15:22:36.816" v="2994" actId="478"/>
          <ac:picMkLst>
            <pc:docMk/>
            <pc:sldMk cId="1370701288" sldId="321"/>
            <ac:picMk id="2" creationId="{17CB77A3-03EE-334B-B503-73EA47A02F64}"/>
          </ac:picMkLst>
        </pc:picChg>
        <pc:picChg chg="add mod">
          <ac:chgData name="xsfh" userId="6be04d28-a5b0-4bd2-a1f8-75943a5244ce" providerId="ADAL" clId="{D01BBCEB-3DFC-2741-BDB4-2F9B5EAE4503}" dt="2019-12-26T15:22:59.213" v="3000" actId="14100"/>
          <ac:picMkLst>
            <pc:docMk/>
            <pc:sldMk cId="1370701288" sldId="321"/>
            <ac:picMk id="3" creationId="{1E6ADBF8-8D6C-6B4D-A861-4AFF197F2520}"/>
          </ac:picMkLst>
        </pc:picChg>
        <pc:picChg chg="add mod">
          <ac:chgData name="xsfh" userId="6be04d28-a5b0-4bd2-a1f8-75943a5244ce" providerId="ADAL" clId="{D01BBCEB-3DFC-2741-BDB4-2F9B5EAE4503}" dt="2019-12-26T15:23:36.071" v="3004" actId="1076"/>
          <ac:picMkLst>
            <pc:docMk/>
            <pc:sldMk cId="1370701288" sldId="321"/>
            <ac:picMk id="4" creationId="{1457F8CD-A274-C54F-9ED9-B6FAE0C0B838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6T15:43:01.110" v="3246" actId="20577"/>
        <pc:sldMkLst>
          <pc:docMk/>
          <pc:sldMk cId="3409178572" sldId="322"/>
        </pc:sldMkLst>
        <pc:spChg chg="add del mod">
          <ac:chgData name="xsfh" userId="6be04d28-a5b0-4bd2-a1f8-75943a5244ce" providerId="ADAL" clId="{D01BBCEB-3DFC-2741-BDB4-2F9B5EAE4503}" dt="2019-12-26T15:41:52.241" v="3211" actId="478"/>
          <ac:spMkLst>
            <pc:docMk/>
            <pc:sldMk cId="3409178572" sldId="322"/>
            <ac:spMk id="4" creationId="{7A4B99B7-CF39-8B40-94B7-749842E599F6}"/>
          </ac:spMkLst>
        </pc:spChg>
        <pc:spChg chg="mod">
          <ac:chgData name="xsfh" userId="6be04d28-a5b0-4bd2-a1f8-75943a5244ce" providerId="ADAL" clId="{D01BBCEB-3DFC-2741-BDB4-2F9B5EAE4503}" dt="2019-12-26T15:41:55.596" v="3212" actId="20577"/>
          <ac:spMkLst>
            <pc:docMk/>
            <pc:sldMk cId="3409178572" sldId="322"/>
            <ac:spMk id="7" creationId="{28376C1E-4A03-454B-A85C-C573287C593E}"/>
          </ac:spMkLst>
        </pc:spChg>
        <pc:spChg chg="mod">
          <ac:chgData name="xsfh" userId="6be04d28-a5b0-4bd2-a1f8-75943a5244ce" providerId="ADAL" clId="{D01BBCEB-3DFC-2741-BDB4-2F9B5EAE4503}" dt="2019-12-26T15:41:49.403" v="3210" actId="20577"/>
          <ac:spMkLst>
            <pc:docMk/>
            <pc:sldMk cId="3409178572" sldId="322"/>
            <ac:spMk id="12" creationId="{6F3784A9-69B6-1743-ABAA-6099675C38EC}"/>
          </ac:spMkLst>
        </pc:spChg>
        <pc:picChg chg="del">
          <ac:chgData name="xsfh" userId="6be04d28-a5b0-4bd2-a1f8-75943a5244ce" providerId="ADAL" clId="{D01BBCEB-3DFC-2741-BDB4-2F9B5EAE4503}" dt="2019-12-26T15:41:46.233" v="3203" actId="478"/>
          <ac:picMkLst>
            <pc:docMk/>
            <pc:sldMk cId="3409178572" sldId="322"/>
            <ac:picMk id="2" creationId="{14DAA9F2-D8CD-AE4B-961B-6110A0E8194A}"/>
          </ac:picMkLst>
        </pc:picChg>
        <pc:picChg chg="add mod">
          <ac:chgData name="xsfh" userId="6be04d28-a5b0-4bd2-a1f8-75943a5244ce" providerId="ADAL" clId="{D01BBCEB-3DFC-2741-BDB4-2F9B5EAE4503}" dt="2019-12-26T15:42:26.799" v="3214" actId="1076"/>
          <ac:picMkLst>
            <pc:docMk/>
            <pc:sldMk cId="3409178572" sldId="322"/>
            <ac:picMk id="5" creationId="{1F9BFF6B-EF98-3647-99D8-C735647D2C36}"/>
          </ac:picMkLst>
        </pc:picChg>
        <pc:picChg chg="del">
          <ac:chgData name="xsfh" userId="6be04d28-a5b0-4bd2-a1f8-75943a5244ce" providerId="ADAL" clId="{D01BBCEB-3DFC-2741-BDB4-2F9B5EAE4503}" dt="2019-12-26T15:41:40.455" v="3199" actId="478"/>
          <ac:picMkLst>
            <pc:docMk/>
            <pc:sldMk cId="3409178572" sldId="322"/>
            <ac:picMk id="8" creationId="{F448D46C-31EA-254F-A05F-00EF619718BF}"/>
          </ac:picMkLst>
        </pc:picChg>
        <pc:picChg chg="del">
          <ac:chgData name="xsfh" userId="6be04d28-a5b0-4bd2-a1f8-75943a5244ce" providerId="ADAL" clId="{D01BBCEB-3DFC-2741-BDB4-2F9B5EAE4503}" dt="2019-12-26T15:41:42.049" v="3200" actId="478"/>
          <ac:picMkLst>
            <pc:docMk/>
            <pc:sldMk cId="3409178572" sldId="322"/>
            <ac:picMk id="9" creationId="{7F2BCE0A-941C-5048-8003-83CE28C3DD32}"/>
          </ac:picMkLst>
        </pc:picChg>
        <pc:picChg chg="del">
          <ac:chgData name="xsfh" userId="6be04d28-a5b0-4bd2-a1f8-75943a5244ce" providerId="ADAL" clId="{D01BBCEB-3DFC-2741-BDB4-2F9B5EAE4503}" dt="2019-12-26T15:41:43.429" v="3201" actId="478"/>
          <ac:picMkLst>
            <pc:docMk/>
            <pc:sldMk cId="3409178572" sldId="322"/>
            <ac:picMk id="11" creationId="{D4D6F9F5-7F03-FE43-987C-411B11832584}"/>
          </ac:picMkLst>
        </pc:picChg>
        <pc:picChg chg="del">
          <ac:chgData name="xsfh" userId="6be04d28-a5b0-4bd2-a1f8-75943a5244ce" providerId="ADAL" clId="{D01BBCEB-3DFC-2741-BDB4-2F9B5EAE4503}" dt="2019-12-26T15:41:44.786" v="3202" actId="478"/>
          <ac:picMkLst>
            <pc:docMk/>
            <pc:sldMk cId="3409178572" sldId="322"/>
            <ac:picMk id="14" creationId="{3596A4EB-E12B-5944-BFCF-6210AFF1B9DF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7:10:57.155" v="5415" actId="20577"/>
        <pc:sldMkLst>
          <pc:docMk/>
          <pc:sldMk cId="1022930684" sldId="323"/>
        </pc:sldMkLst>
        <pc:spChg chg="mod">
          <ac:chgData name="xsfh" userId="6be04d28-a5b0-4bd2-a1f8-75943a5244ce" providerId="ADAL" clId="{D01BBCEB-3DFC-2741-BDB4-2F9B5EAE4503}" dt="2019-12-26T15:44:25.579" v="3254" actId="27636"/>
          <ac:spMkLst>
            <pc:docMk/>
            <pc:sldMk cId="1022930684" sldId="323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7T04:29:51.785" v="3886" actId="20577"/>
          <ac:spMkLst>
            <pc:docMk/>
            <pc:sldMk cId="1022930684" sldId="323"/>
            <ac:spMk id="13" creationId="{373D2982-E6E9-5A41-91D5-1032D09BE18B}"/>
          </ac:spMkLst>
        </pc:sp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2" creationId="{EFAD8B29-3569-5C41-A325-50841A7F95F1}"/>
          </ac:picMkLst>
        </pc:pic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3" creationId="{B33A86E5-3FDD-E34B-892D-89001B0971D8}"/>
          </ac:picMkLst>
        </pc:pic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4" creationId="{47A67DA4-6411-C147-99F9-4AC9DB2DC6D0}"/>
          </ac:picMkLst>
        </pc:picChg>
        <pc:picChg chg="add mod">
          <ac:chgData name="xsfh" userId="6be04d28-a5b0-4bd2-a1f8-75943a5244ce" providerId="ADAL" clId="{D01BBCEB-3DFC-2741-BDB4-2F9B5EAE4503}" dt="2019-12-27T04:28:35.343" v="3862" actId="1076"/>
          <ac:picMkLst>
            <pc:docMk/>
            <pc:sldMk cId="1022930684" sldId="323"/>
            <ac:picMk id="5" creationId="{87F842C8-EC08-604C-A654-260DB9135D40}"/>
          </ac:picMkLst>
        </pc:picChg>
        <pc:picChg chg="add mod">
          <ac:chgData name="xsfh" userId="6be04d28-a5b0-4bd2-a1f8-75943a5244ce" providerId="ADAL" clId="{D01BBCEB-3DFC-2741-BDB4-2F9B5EAE4503}" dt="2019-12-27T04:28:33.431" v="3861" actId="1076"/>
          <ac:picMkLst>
            <pc:docMk/>
            <pc:sldMk cId="1022930684" sldId="323"/>
            <ac:picMk id="6" creationId="{F5B49BB5-1FD2-BD44-9E39-82548EFE2B71}"/>
          </ac:picMkLst>
        </pc:pic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7" creationId="{A93765A3-78B2-274C-AA66-D291D4DA96EE}"/>
          </ac:picMkLst>
        </pc:picChg>
        <pc:picChg chg="add mod">
          <ac:chgData name="xsfh" userId="6be04d28-a5b0-4bd2-a1f8-75943a5244ce" providerId="ADAL" clId="{D01BBCEB-3DFC-2741-BDB4-2F9B5EAE4503}" dt="2019-12-27T04:26:21.607" v="3823" actId="1036"/>
          <ac:picMkLst>
            <pc:docMk/>
            <pc:sldMk cId="1022930684" sldId="323"/>
            <ac:picMk id="11" creationId="{C1568D48-BAB6-814A-AC55-AB53EAF7A9E4}"/>
          </ac:picMkLst>
        </pc:pic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15" creationId="{6CCAEB01-1407-B545-BD7C-09E07784A04E}"/>
          </ac:picMkLst>
        </pc:pic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16" creationId="{64405A24-ED2C-304C-B595-DB812AA1FA81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4:57:19.421" v="4356" actId="1076"/>
        <pc:sldMkLst>
          <pc:docMk/>
          <pc:sldMk cId="3378644069" sldId="324"/>
        </pc:sldMkLst>
        <pc:spChg chg="add del mod">
          <ac:chgData name="xsfh" userId="6be04d28-a5b0-4bd2-a1f8-75943a5244ce" providerId="ADAL" clId="{D01BBCEB-3DFC-2741-BDB4-2F9B5EAE4503}" dt="2019-12-27T04:41:40.098" v="3897"/>
          <ac:spMkLst>
            <pc:docMk/>
            <pc:sldMk cId="3378644069" sldId="324"/>
            <ac:spMk id="4" creationId="{3D113294-AE86-374D-8C1F-550F56A20B50}"/>
          </ac:spMkLst>
        </pc:spChg>
        <pc:spChg chg="add del mod">
          <ac:chgData name="xsfh" userId="6be04d28-a5b0-4bd2-a1f8-75943a5244ce" providerId="ADAL" clId="{D01BBCEB-3DFC-2741-BDB4-2F9B5EAE4503}" dt="2019-12-27T04:41:42.096" v="3899"/>
          <ac:spMkLst>
            <pc:docMk/>
            <pc:sldMk cId="3378644069" sldId="324"/>
            <ac:spMk id="6" creationId="{7BA54A92-1238-CB4D-8E91-6304E36C2D84}"/>
          </ac:spMkLst>
        </pc:spChg>
        <pc:spChg chg="add mod">
          <ac:chgData name="xsfh" userId="6be04d28-a5b0-4bd2-a1f8-75943a5244ce" providerId="ADAL" clId="{D01BBCEB-3DFC-2741-BDB4-2F9B5EAE4503}" dt="2019-12-27T04:52:00.164" v="4344" actId="20577"/>
          <ac:spMkLst>
            <pc:docMk/>
            <pc:sldMk cId="3378644069" sldId="324"/>
            <ac:spMk id="9" creationId="{58716DCE-52F0-B545-8D96-64D1756AF45B}"/>
          </ac:spMkLst>
        </pc:spChg>
        <pc:spChg chg="mod">
          <ac:chgData name="xsfh" userId="6be04d28-a5b0-4bd2-a1f8-75943a5244ce" providerId="ADAL" clId="{D01BBCEB-3DFC-2741-BDB4-2F9B5EAE4503}" dt="2019-12-26T15:55:21.329" v="3650" actId="27636"/>
          <ac:spMkLst>
            <pc:docMk/>
            <pc:sldMk cId="3378644069" sldId="324"/>
            <ac:spMk id="12" creationId="{6F3784A9-69B6-1743-ABAA-6099675C38EC}"/>
          </ac:spMkLst>
        </pc:spChg>
        <pc:spChg chg="del mod">
          <ac:chgData name="xsfh" userId="6be04d28-a5b0-4bd2-a1f8-75943a5244ce" providerId="ADAL" clId="{D01BBCEB-3DFC-2741-BDB4-2F9B5EAE4503}" dt="2019-12-27T04:40:49.732" v="3887"/>
          <ac:spMkLst>
            <pc:docMk/>
            <pc:sldMk cId="3378644069" sldId="324"/>
            <ac:spMk id="13" creationId="{373D2982-E6E9-5A41-91D5-1032D09BE18B}"/>
          </ac:spMkLst>
        </pc:spChg>
        <pc:picChg chg="add mod">
          <ac:chgData name="xsfh" userId="6be04d28-a5b0-4bd2-a1f8-75943a5244ce" providerId="ADAL" clId="{D01BBCEB-3DFC-2741-BDB4-2F9B5EAE4503}" dt="2019-12-27T04:45:52.129" v="4101" actId="1036"/>
          <ac:picMkLst>
            <pc:docMk/>
            <pc:sldMk cId="3378644069" sldId="324"/>
            <ac:picMk id="2" creationId="{904B3FB8-500C-0842-B996-AA9D7C4E2997}"/>
          </ac:picMkLst>
        </pc:picChg>
        <pc:picChg chg="add mod">
          <ac:chgData name="xsfh" userId="6be04d28-a5b0-4bd2-a1f8-75943a5244ce" providerId="ADAL" clId="{D01BBCEB-3DFC-2741-BDB4-2F9B5EAE4503}" dt="2019-12-27T04:45:52.129" v="4101" actId="1036"/>
          <ac:picMkLst>
            <pc:docMk/>
            <pc:sldMk cId="3378644069" sldId="324"/>
            <ac:picMk id="3" creationId="{A8D65C7C-918C-EB4C-88DC-C7E6A61290C8}"/>
          </ac:picMkLst>
        </pc:picChg>
        <pc:picChg chg="del">
          <ac:chgData name="xsfh" userId="6be04d28-a5b0-4bd2-a1f8-75943a5244ce" providerId="ADAL" clId="{D01BBCEB-3DFC-2741-BDB4-2F9B5EAE4503}" dt="2019-12-26T15:55:41.505" v="3652" actId="478"/>
          <ac:picMkLst>
            <pc:docMk/>
            <pc:sldMk cId="3378644069" sldId="324"/>
            <ac:picMk id="5" creationId="{87F842C8-EC08-604C-A654-260DB9135D40}"/>
          </ac:picMkLst>
        </pc:picChg>
        <pc:picChg chg="add mod">
          <ac:chgData name="xsfh" userId="6be04d28-a5b0-4bd2-a1f8-75943a5244ce" providerId="ADAL" clId="{D01BBCEB-3DFC-2741-BDB4-2F9B5EAE4503}" dt="2019-12-27T04:57:19.421" v="4356" actId="1076"/>
          <ac:picMkLst>
            <pc:docMk/>
            <pc:sldMk cId="3378644069" sldId="324"/>
            <ac:picMk id="7" creationId="{C4603737-5EC1-9B4A-921E-2DBA47B14FAE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5:03:10.770" v="4487" actId="20577"/>
        <pc:sldMkLst>
          <pc:docMk/>
          <pc:sldMk cId="3364046404" sldId="325"/>
        </pc:sldMkLst>
        <pc:spChg chg="add del mod">
          <ac:chgData name="xsfh" userId="6be04d28-a5b0-4bd2-a1f8-75943a5244ce" providerId="ADAL" clId="{D01BBCEB-3DFC-2741-BDB4-2F9B5EAE4503}" dt="2019-12-27T04:53:49.801" v="4348" actId="478"/>
          <ac:spMkLst>
            <pc:docMk/>
            <pc:sldMk cId="3364046404" sldId="325"/>
            <ac:spMk id="5" creationId="{1018D3B3-5B3A-9245-BB51-12FAC5541EDF}"/>
          </ac:spMkLst>
        </pc:spChg>
        <pc:spChg chg="mod">
          <ac:chgData name="xsfh" userId="6be04d28-a5b0-4bd2-a1f8-75943a5244ce" providerId="ADAL" clId="{D01BBCEB-3DFC-2741-BDB4-2F9B5EAE4503}" dt="2019-12-27T04:53:58.323" v="4350" actId="20577"/>
          <ac:spMkLst>
            <pc:docMk/>
            <pc:sldMk cId="3364046404" sldId="325"/>
            <ac:spMk id="9" creationId="{58716DCE-52F0-B545-8D96-64D1756AF45B}"/>
          </ac:spMkLst>
        </pc:spChg>
        <pc:spChg chg="mod">
          <ac:chgData name="xsfh" userId="6be04d28-a5b0-4bd2-a1f8-75943a5244ce" providerId="ADAL" clId="{D01BBCEB-3DFC-2741-BDB4-2F9B5EAE4503}" dt="2019-12-27T04:53:27.281" v="4346"/>
          <ac:spMkLst>
            <pc:docMk/>
            <pc:sldMk cId="3364046404" sldId="325"/>
            <ac:spMk id="12" creationId="{6F3784A9-69B6-1743-ABAA-6099675C38EC}"/>
          </ac:spMkLst>
        </pc:spChg>
        <pc:picChg chg="del">
          <ac:chgData name="xsfh" userId="6be04d28-a5b0-4bd2-a1f8-75943a5244ce" providerId="ADAL" clId="{D01BBCEB-3DFC-2741-BDB4-2F9B5EAE4503}" dt="2019-12-27T04:53:34.017" v="4347" actId="478"/>
          <ac:picMkLst>
            <pc:docMk/>
            <pc:sldMk cId="3364046404" sldId="325"/>
            <ac:picMk id="2" creationId="{904B3FB8-500C-0842-B996-AA9D7C4E2997}"/>
          </ac:picMkLst>
        </pc:picChg>
        <pc:picChg chg="del">
          <ac:chgData name="xsfh" userId="6be04d28-a5b0-4bd2-a1f8-75943a5244ce" providerId="ADAL" clId="{D01BBCEB-3DFC-2741-BDB4-2F9B5EAE4503}" dt="2019-12-27T04:53:52.231" v="4349" actId="478"/>
          <ac:picMkLst>
            <pc:docMk/>
            <pc:sldMk cId="3364046404" sldId="325"/>
            <ac:picMk id="3" creationId="{A8D65C7C-918C-EB4C-88DC-C7E6A61290C8}"/>
          </ac:picMkLst>
        </pc:picChg>
        <pc:picChg chg="add mod">
          <ac:chgData name="xsfh" userId="6be04d28-a5b0-4bd2-a1f8-75943a5244ce" providerId="ADAL" clId="{D01BBCEB-3DFC-2741-BDB4-2F9B5EAE4503}" dt="2019-12-27T04:54:28.948" v="4354" actId="1076"/>
          <ac:picMkLst>
            <pc:docMk/>
            <pc:sldMk cId="3364046404" sldId="325"/>
            <ac:picMk id="6" creationId="{DD164178-AAEB-5A40-A7FB-C3103586EDE4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5:18:13.058" v="4745" actId="20577"/>
        <pc:sldMkLst>
          <pc:docMk/>
          <pc:sldMk cId="1346183393" sldId="326"/>
        </pc:sldMkLst>
        <pc:spChg chg="mod">
          <ac:chgData name="xsfh" userId="6be04d28-a5b0-4bd2-a1f8-75943a5244ce" providerId="ADAL" clId="{D01BBCEB-3DFC-2741-BDB4-2F9B5EAE4503}" dt="2019-12-27T05:10:02.398" v="4492" actId="27636"/>
          <ac:spMkLst>
            <pc:docMk/>
            <pc:sldMk cId="1346183393" sldId="326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7T05:16:19.394" v="4581" actId="20577"/>
          <ac:spMkLst>
            <pc:docMk/>
            <pc:sldMk cId="1346183393" sldId="326"/>
            <ac:spMk id="13" creationId="{373D2982-E6E9-5A41-91D5-1032D09BE18B}"/>
          </ac:spMkLst>
        </pc:spChg>
        <pc:picChg chg="add mod">
          <ac:chgData name="xsfh" userId="6be04d28-a5b0-4bd2-a1f8-75943a5244ce" providerId="ADAL" clId="{D01BBCEB-3DFC-2741-BDB4-2F9B5EAE4503}" dt="2019-12-27T05:16:01.208" v="4551" actId="1076"/>
          <ac:picMkLst>
            <pc:docMk/>
            <pc:sldMk cId="1346183393" sldId="326"/>
            <ac:picMk id="2" creationId="{C65A1CB4-148E-E746-BEAC-B53517C5E1A1}"/>
          </ac:picMkLst>
        </pc:picChg>
        <pc:picChg chg="add mod">
          <ac:chgData name="xsfh" userId="6be04d28-a5b0-4bd2-a1f8-75943a5244ce" providerId="ADAL" clId="{D01BBCEB-3DFC-2741-BDB4-2F9B5EAE4503}" dt="2019-12-27T05:15:50.431" v="4548" actId="1076"/>
          <ac:picMkLst>
            <pc:docMk/>
            <pc:sldMk cId="1346183393" sldId="326"/>
            <ac:picMk id="3" creationId="{54CE6DC3-CA77-0A49-870A-32C65FFFE1FB}"/>
          </ac:picMkLst>
        </pc:picChg>
        <pc:picChg chg="del">
          <ac:chgData name="xsfh" userId="6be04d28-a5b0-4bd2-a1f8-75943a5244ce" providerId="ADAL" clId="{D01BBCEB-3DFC-2741-BDB4-2F9B5EAE4503}" dt="2019-12-27T04:58:44.485" v="4359" actId="478"/>
          <ac:picMkLst>
            <pc:docMk/>
            <pc:sldMk cId="1346183393" sldId="326"/>
            <ac:picMk id="5" creationId="{87F842C8-EC08-604C-A654-260DB9135D40}"/>
          </ac:picMkLst>
        </pc:picChg>
        <pc:picChg chg="del">
          <ac:chgData name="xsfh" userId="6be04d28-a5b0-4bd2-a1f8-75943a5244ce" providerId="ADAL" clId="{D01BBCEB-3DFC-2741-BDB4-2F9B5EAE4503}" dt="2019-12-27T04:58:44.832" v="4360" actId="478"/>
          <ac:picMkLst>
            <pc:docMk/>
            <pc:sldMk cId="1346183393" sldId="326"/>
            <ac:picMk id="6" creationId="{F5B49BB5-1FD2-BD44-9E39-82548EFE2B71}"/>
          </ac:picMkLst>
        </pc:picChg>
        <pc:picChg chg="del">
          <ac:chgData name="xsfh" userId="6be04d28-a5b0-4bd2-a1f8-75943a5244ce" providerId="ADAL" clId="{D01BBCEB-3DFC-2741-BDB4-2F9B5EAE4503}" dt="2019-12-27T04:58:43.661" v="4358" actId="478"/>
          <ac:picMkLst>
            <pc:docMk/>
            <pc:sldMk cId="1346183393" sldId="326"/>
            <ac:picMk id="11" creationId="{C1568D48-BAB6-814A-AC55-AB53EAF7A9E4}"/>
          </ac:picMkLst>
        </pc:picChg>
      </pc:sldChg>
      <pc:sldChg chg="addSp delSp modSp add">
        <pc:chgData name="xsfh" userId="6be04d28-a5b0-4bd2-a1f8-75943a5244ce" providerId="ADAL" clId="{D01BBCEB-3DFC-2741-BDB4-2F9B5EAE4503}" dt="2019-12-27T05:23:23.880" v="4784" actId="1035"/>
        <pc:sldMkLst>
          <pc:docMk/>
          <pc:sldMk cId="3861771217" sldId="327"/>
        </pc:sldMkLst>
        <pc:spChg chg="mod">
          <ac:chgData name="xsfh" userId="6be04d28-a5b0-4bd2-a1f8-75943a5244ce" providerId="ADAL" clId="{D01BBCEB-3DFC-2741-BDB4-2F9B5EAE4503}" dt="2019-12-27T05:22:52.613" v="4764" actId="20577"/>
          <ac:spMkLst>
            <pc:docMk/>
            <pc:sldMk cId="3861771217" sldId="327"/>
            <ac:spMk id="12" creationId="{6F3784A9-69B6-1743-ABAA-6099675C38EC}"/>
          </ac:spMkLst>
        </pc:spChg>
        <pc:spChg chg="del mod">
          <ac:chgData name="xsfh" userId="6be04d28-a5b0-4bd2-a1f8-75943a5244ce" providerId="ADAL" clId="{D01BBCEB-3DFC-2741-BDB4-2F9B5EAE4503}" dt="2019-12-27T05:23:14.641" v="4768" actId="478"/>
          <ac:spMkLst>
            <pc:docMk/>
            <pc:sldMk cId="3861771217" sldId="327"/>
            <ac:spMk id="13" creationId="{373D2982-E6E9-5A41-91D5-1032D09BE18B}"/>
          </ac:spMkLst>
        </pc:spChg>
        <pc:picChg chg="del">
          <ac:chgData name="xsfh" userId="6be04d28-a5b0-4bd2-a1f8-75943a5244ce" providerId="ADAL" clId="{D01BBCEB-3DFC-2741-BDB4-2F9B5EAE4503}" dt="2019-12-27T05:17:31.281" v="4587" actId="478"/>
          <ac:picMkLst>
            <pc:docMk/>
            <pc:sldMk cId="3861771217" sldId="327"/>
            <ac:picMk id="2" creationId="{C65A1CB4-148E-E746-BEAC-B53517C5E1A1}"/>
          </ac:picMkLst>
        </pc:picChg>
        <pc:picChg chg="del">
          <ac:chgData name="xsfh" userId="6be04d28-a5b0-4bd2-a1f8-75943a5244ce" providerId="ADAL" clId="{D01BBCEB-3DFC-2741-BDB4-2F9B5EAE4503}" dt="2019-12-27T05:20:01.362" v="4750" actId="478"/>
          <ac:picMkLst>
            <pc:docMk/>
            <pc:sldMk cId="3861771217" sldId="327"/>
            <ac:picMk id="3" creationId="{54CE6DC3-CA77-0A49-870A-32C65FFFE1FB}"/>
          </ac:picMkLst>
        </pc:picChg>
        <pc:picChg chg="add mod">
          <ac:chgData name="xsfh" userId="6be04d28-a5b0-4bd2-a1f8-75943a5244ce" providerId="ADAL" clId="{D01BBCEB-3DFC-2741-BDB4-2F9B5EAE4503}" dt="2019-12-27T05:23:23.880" v="4784" actId="1035"/>
          <ac:picMkLst>
            <pc:docMk/>
            <pc:sldMk cId="3861771217" sldId="327"/>
            <ac:picMk id="4" creationId="{536DB573-4BE9-4342-B3CA-47C7E358C686}"/>
          </ac:picMkLst>
        </pc:picChg>
      </pc:sldChg>
      <pc:sldChg chg="addSp modSp add">
        <pc:chgData name="xsfh" userId="6be04d28-a5b0-4bd2-a1f8-75943a5244ce" providerId="ADAL" clId="{D01BBCEB-3DFC-2741-BDB4-2F9B5EAE4503}" dt="2019-12-27T05:25:10.892" v="4788" actId="1076"/>
        <pc:sldMkLst>
          <pc:docMk/>
          <pc:sldMk cId="117309195" sldId="328"/>
        </pc:sldMkLst>
        <pc:picChg chg="add mod">
          <ac:chgData name="xsfh" userId="6be04d28-a5b0-4bd2-a1f8-75943a5244ce" providerId="ADAL" clId="{D01BBCEB-3DFC-2741-BDB4-2F9B5EAE4503}" dt="2019-12-27T05:25:10.892" v="4788" actId="1076"/>
          <ac:picMkLst>
            <pc:docMk/>
            <pc:sldMk cId="117309195" sldId="328"/>
            <ac:picMk id="2" creationId="{C6FB4CB8-A041-3C4E-BCE0-FA09A61C4D86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7:24:05.108" v="5459" actId="20577"/>
        <pc:sldMkLst>
          <pc:docMk/>
          <pc:sldMk cId="2131448882" sldId="329"/>
        </pc:sldMkLst>
        <pc:spChg chg="add del">
          <ac:chgData name="xsfh" userId="6be04d28-a5b0-4bd2-a1f8-75943a5244ce" providerId="ADAL" clId="{D01BBCEB-3DFC-2741-BDB4-2F9B5EAE4503}" dt="2019-12-27T05:30:57.986" v="4864" actId="478"/>
          <ac:spMkLst>
            <pc:docMk/>
            <pc:sldMk cId="2131448882" sldId="329"/>
            <ac:spMk id="4" creationId="{5B1D28E3-AA1F-B948-88CD-AD705EF902C4}"/>
          </ac:spMkLst>
        </pc:spChg>
        <pc:spChg chg="mod">
          <ac:chgData name="xsfh" userId="6be04d28-a5b0-4bd2-a1f8-75943a5244ce" providerId="ADAL" clId="{D01BBCEB-3DFC-2741-BDB4-2F9B5EAE4503}" dt="2019-12-27T05:27:23.591" v="4790"/>
          <ac:spMkLst>
            <pc:docMk/>
            <pc:sldMk cId="2131448882" sldId="329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7T05:29:39.264" v="4862" actId="20577"/>
          <ac:spMkLst>
            <pc:docMk/>
            <pc:sldMk cId="2131448882" sldId="329"/>
            <ac:spMk id="13" creationId="{373D2982-E6E9-5A41-91D5-1032D09BE18B}"/>
          </ac:spMkLst>
        </pc:spChg>
        <pc:picChg chg="del">
          <ac:chgData name="xsfh" userId="6be04d28-a5b0-4bd2-a1f8-75943a5244ce" providerId="ADAL" clId="{D01BBCEB-3DFC-2741-BDB4-2F9B5EAE4503}" dt="2019-12-27T05:27:30.872" v="4791" actId="478"/>
          <ac:picMkLst>
            <pc:docMk/>
            <pc:sldMk cId="2131448882" sldId="329"/>
            <ac:picMk id="2" creationId="{C6FB4CB8-A041-3C4E-BCE0-FA09A61C4D86}"/>
          </ac:picMkLst>
        </pc:picChg>
        <pc:picChg chg="add mod">
          <ac:chgData name="xsfh" userId="6be04d28-a5b0-4bd2-a1f8-75943a5244ce" providerId="ADAL" clId="{D01BBCEB-3DFC-2741-BDB4-2F9B5EAE4503}" dt="2019-12-27T05:27:41.322" v="4798" actId="1038"/>
          <ac:picMkLst>
            <pc:docMk/>
            <pc:sldMk cId="2131448882" sldId="329"/>
            <ac:picMk id="3" creationId="{D9B96EDC-AC0C-A64A-ABA2-034D97B6F8AB}"/>
          </ac:picMkLst>
        </pc:picChg>
        <pc:picChg chg="add del mod">
          <ac:chgData name="xsfh" userId="6be04d28-a5b0-4bd2-a1f8-75943a5244ce" providerId="ADAL" clId="{D01BBCEB-3DFC-2741-BDB4-2F9B5EAE4503}" dt="2019-12-27T05:31:56.333" v="4869" actId="478"/>
          <ac:picMkLst>
            <pc:docMk/>
            <pc:sldMk cId="2131448882" sldId="329"/>
            <ac:picMk id="5" creationId="{99029558-FB8F-0E40-8BA8-1CC0351CC686}"/>
          </ac:picMkLst>
        </pc:picChg>
        <pc:picChg chg="add mod">
          <ac:chgData name="xsfh" userId="6be04d28-a5b0-4bd2-a1f8-75943a5244ce" providerId="ADAL" clId="{D01BBCEB-3DFC-2741-BDB4-2F9B5EAE4503}" dt="2019-12-27T05:32:14.480" v="4873" actId="1076"/>
          <ac:picMkLst>
            <pc:docMk/>
            <pc:sldMk cId="2131448882" sldId="329"/>
            <ac:picMk id="6" creationId="{D420FEAF-DD7D-694B-8EE3-A2FD553AEE89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5:43:31.064" v="5127" actId="20577"/>
        <pc:sldMkLst>
          <pc:docMk/>
          <pc:sldMk cId="2555217488" sldId="330"/>
        </pc:sldMkLst>
        <pc:spChg chg="mod">
          <ac:chgData name="xsfh" userId="6be04d28-a5b0-4bd2-a1f8-75943a5244ce" providerId="ADAL" clId="{D01BBCEB-3DFC-2741-BDB4-2F9B5EAE4503}" dt="2019-12-27T05:43:31.064" v="5127" actId="20577"/>
          <ac:spMkLst>
            <pc:docMk/>
            <pc:sldMk cId="2555217488" sldId="330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7T05:37:51.720" v="5000" actId="20577"/>
          <ac:spMkLst>
            <pc:docMk/>
            <pc:sldMk cId="2555217488" sldId="330"/>
            <ac:spMk id="13" creationId="{373D2982-E6E9-5A41-91D5-1032D09BE18B}"/>
          </ac:spMkLst>
        </pc:spChg>
        <pc:picChg chg="add mod modCrop">
          <ac:chgData name="xsfh" userId="6be04d28-a5b0-4bd2-a1f8-75943a5244ce" providerId="ADAL" clId="{D01BBCEB-3DFC-2741-BDB4-2F9B5EAE4503}" dt="2019-12-27T05:39:21.953" v="5038" actId="1076"/>
          <ac:picMkLst>
            <pc:docMk/>
            <pc:sldMk cId="2555217488" sldId="330"/>
            <ac:picMk id="2" creationId="{2C98BB1D-2E2A-3242-9A20-0500FB929E85}"/>
          </ac:picMkLst>
        </pc:picChg>
        <pc:picChg chg="del">
          <ac:chgData name="xsfh" userId="6be04d28-a5b0-4bd2-a1f8-75943a5244ce" providerId="ADAL" clId="{D01BBCEB-3DFC-2741-BDB4-2F9B5EAE4503}" dt="2019-12-27T05:35:56.717" v="4915" actId="478"/>
          <ac:picMkLst>
            <pc:docMk/>
            <pc:sldMk cId="2555217488" sldId="330"/>
            <ac:picMk id="3" creationId="{D9B96EDC-AC0C-A64A-ABA2-034D97B6F8AB}"/>
          </ac:picMkLst>
        </pc:picChg>
        <pc:picChg chg="add del mod">
          <ac:chgData name="xsfh" userId="6be04d28-a5b0-4bd2-a1f8-75943a5244ce" providerId="ADAL" clId="{D01BBCEB-3DFC-2741-BDB4-2F9B5EAE4503}" dt="2019-12-27T05:43:24.579" v="5125" actId="478"/>
          <ac:picMkLst>
            <pc:docMk/>
            <pc:sldMk cId="2555217488" sldId="330"/>
            <ac:picMk id="4" creationId="{D22A7177-F7B3-994E-AC58-BC5ABB5A8F78}"/>
          </ac:picMkLst>
        </pc:picChg>
        <pc:picChg chg="add del mod">
          <ac:chgData name="xsfh" userId="6be04d28-a5b0-4bd2-a1f8-75943a5244ce" providerId="ADAL" clId="{D01BBCEB-3DFC-2741-BDB4-2F9B5EAE4503}" dt="2019-12-27T05:43:26.281" v="5126" actId="478"/>
          <ac:picMkLst>
            <pc:docMk/>
            <pc:sldMk cId="2555217488" sldId="330"/>
            <ac:picMk id="5" creationId="{4FB29B66-BF68-9B42-A784-3B1F94DE3A7C}"/>
          </ac:picMkLst>
        </pc:picChg>
        <pc:picChg chg="del">
          <ac:chgData name="xsfh" userId="6be04d28-a5b0-4bd2-a1f8-75943a5244ce" providerId="ADAL" clId="{D01BBCEB-3DFC-2741-BDB4-2F9B5EAE4503}" dt="2019-12-27T05:35:58.353" v="4916" actId="478"/>
          <ac:picMkLst>
            <pc:docMk/>
            <pc:sldMk cId="2555217488" sldId="330"/>
            <ac:picMk id="6" creationId="{D420FEAF-DD7D-694B-8EE3-A2FD553AEE89}"/>
          </ac:picMkLst>
        </pc:picChg>
      </pc:sldChg>
      <pc:sldChg chg="addSp delSp modSp add">
        <pc:chgData name="xsfh" userId="6be04d28-a5b0-4bd2-a1f8-75943a5244ce" providerId="ADAL" clId="{D01BBCEB-3DFC-2741-BDB4-2F9B5EAE4503}" dt="2019-12-27T05:43:17.394" v="5124" actId="14100"/>
        <pc:sldMkLst>
          <pc:docMk/>
          <pc:sldMk cId="2203346627" sldId="331"/>
        </pc:sldMkLst>
        <pc:spChg chg="mod">
          <ac:chgData name="xsfh" userId="6be04d28-a5b0-4bd2-a1f8-75943a5244ce" providerId="ADAL" clId="{D01BBCEB-3DFC-2741-BDB4-2F9B5EAE4503}" dt="2019-12-27T05:42:32.293" v="5112" actId="20577"/>
          <ac:spMkLst>
            <pc:docMk/>
            <pc:sldMk cId="2203346627" sldId="331"/>
            <ac:spMk id="12" creationId="{6F3784A9-69B6-1743-ABAA-6099675C38EC}"/>
          </ac:spMkLst>
        </pc:spChg>
        <pc:spChg chg="del mod">
          <ac:chgData name="xsfh" userId="6be04d28-a5b0-4bd2-a1f8-75943a5244ce" providerId="ADAL" clId="{D01BBCEB-3DFC-2741-BDB4-2F9B5EAE4503}" dt="2019-12-27T05:43:12.662" v="5123" actId="478"/>
          <ac:spMkLst>
            <pc:docMk/>
            <pc:sldMk cId="2203346627" sldId="331"/>
            <ac:spMk id="13" creationId="{373D2982-E6E9-5A41-91D5-1032D09BE18B}"/>
          </ac:spMkLst>
        </pc:spChg>
        <pc:picChg chg="del">
          <ac:chgData name="xsfh" userId="6be04d28-a5b0-4bd2-a1f8-75943a5244ce" providerId="ADAL" clId="{D01BBCEB-3DFC-2741-BDB4-2F9B5EAE4503}" dt="2019-12-27T05:42:22.497" v="5093" actId="478"/>
          <ac:picMkLst>
            <pc:docMk/>
            <pc:sldMk cId="2203346627" sldId="331"/>
            <ac:picMk id="2" creationId="{2C98BB1D-2E2A-3242-9A20-0500FB929E85}"/>
          </ac:picMkLst>
        </pc:picChg>
        <pc:picChg chg="add mod">
          <ac:chgData name="xsfh" userId="6be04d28-a5b0-4bd2-a1f8-75943a5244ce" providerId="ADAL" clId="{D01BBCEB-3DFC-2741-BDB4-2F9B5EAE4503}" dt="2019-12-27T05:43:17.394" v="5124" actId="14100"/>
          <ac:picMkLst>
            <pc:docMk/>
            <pc:sldMk cId="2203346627" sldId="331"/>
            <ac:picMk id="3" creationId="{D53B9EC5-093A-8543-98CE-F7587833E3B5}"/>
          </ac:picMkLst>
        </pc:picChg>
        <pc:picChg chg="add del mod">
          <ac:chgData name="xsfh" userId="6be04d28-a5b0-4bd2-a1f8-75943a5244ce" providerId="ADAL" clId="{D01BBCEB-3DFC-2741-BDB4-2F9B5EAE4503}" dt="2019-12-27T05:43:06.960" v="5122" actId="14100"/>
          <ac:picMkLst>
            <pc:docMk/>
            <pc:sldMk cId="2203346627" sldId="331"/>
            <ac:picMk id="4" creationId="{D22A7177-F7B3-994E-AC58-BC5ABB5A8F78}"/>
          </ac:picMkLst>
        </pc:picChg>
        <pc:picChg chg="mod">
          <ac:chgData name="xsfh" userId="6be04d28-a5b0-4bd2-a1f8-75943a5244ce" providerId="ADAL" clId="{D01BBCEB-3DFC-2741-BDB4-2F9B5EAE4503}" dt="2019-12-27T05:43:01.312" v="5121" actId="14100"/>
          <ac:picMkLst>
            <pc:docMk/>
            <pc:sldMk cId="2203346627" sldId="331"/>
            <ac:picMk id="5" creationId="{4FB29B66-BF68-9B42-A784-3B1F94DE3A7C}"/>
          </ac:picMkLst>
        </pc:picChg>
      </pc:sldChg>
      <pc:sldChg chg="add del">
        <pc:chgData name="xsfh" userId="6be04d28-a5b0-4bd2-a1f8-75943a5244ce" providerId="ADAL" clId="{D01BBCEB-3DFC-2741-BDB4-2F9B5EAE4503}" dt="2019-12-27T05:42:36.857" v="5114"/>
        <pc:sldMkLst>
          <pc:docMk/>
          <pc:sldMk cId="990716650" sldId="332"/>
        </pc:sldMkLst>
      </pc:sldChg>
      <pc:sldChg chg="addSp delSp modSp add modNotesTx">
        <pc:chgData name="xsfh" userId="6be04d28-a5b0-4bd2-a1f8-75943a5244ce" providerId="ADAL" clId="{D01BBCEB-3DFC-2741-BDB4-2F9B5EAE4503}" dt="2019-12-27T05:55:40.063" v="5354" actId="1076"/>
        <pc:sldMkLst>
          <pc:docMk/>
          <pc:sldMk cId="3034291154" sldId="332"/>
        </pc:sldMkLst>
        <pc:spChg chg="add del mod">
          <ac:chgData name="xsfh" userId="6be04d28-a5b0-4bd2-a1f8-75943a5244ce" providerId="ADAL" clId="{D01BBCEB-3DFC-2741-BDB4-2F9B5EAE4503}" dt="2019-12-27T05:55:40.063" v="5354" actId="1076"/>
          <ac:spMkLst>
            <pc:docMk/>
            <pc:sldMk cId="3034291154" sldId="332"/>
            <ac:spMk id="2" creationId="{C30A6FC9-4539-A740-9DCB-DC96225FFB2F}"/>
          </ac:spMkLst>
        </pc:spChg>
        <pc:spChg chg="add mod">
          <ac:chgData name="xsfh" userId="6be04d28-a5b0-4bd2-a1f8-75943a5244ce" providerId="ADAL" clId="{D01BBCEB-3DFC-2741-BDB4-2F9B5EAE4503}" dt="2019-12-27T05:55:31.132" v="5353" actId="14"/>
          <ac:spMkLst>
            <pc:docMk/>
            <pc:sldMk cId="3034291154" sldId="332"/>
            <ac:spMk id="7" creationId="{AF17687A-F903-FF44-A921-00C97A0DBE35}"/>
          </ac:spMkLst>
        </pc:spChg>
        <pc:spChg chg="mod">
          <ac:chgData name="xsfh" userId="6be04d28-a5b0-4bd2-a1f8-75943a5244ce" providerId="ADAL" clId="{D01BBCEB-3DFC-2741-BDB4-2F9B5EAE4503}" dt="2019-12-27T05:46:42.649" v="5136" actId="27636"/>
          <ac:spMkLst>
            <pc:docMk/>
            <pc:sldMk cId="3034291154" sldId="332"/>
            <ac:spMk id="12" creationId="{6F3784A9-69B6-1743-ABAA-6099675C38EC}"/>
          </ac:spMkLst>
        </pc:spChg>
        <pc:picChg chg="del">
          <ac:chgData name="xsfh" userId="6be04d28-a5b0-4bd2-a1f8-75943a5244ce" providerId="ADAL" clId="{D01BBCEB-3DFC-2741-BDB4-2F9B5EAE4503}" dt="2019-12-27T05:46:17.151" v="5131" actId="478"/>
          <ac:picMkLst>
            <pc:docMk/>
            <pc:sldMk cId="3034291154" sldId="332"/>
            <ac:picMk id="3" creationId="{D53B9EC5-093A-8543-98CE-F7587833E3B5}"/>
          </ac:picMkLst>
        </pc:picChg>
        <pc:picChg chg="del">
          <ac:chgData name="xsfh" userId="6be04d28-a5b0-4bd2-a1f8-75943a5244ce" providerId="ADAL" clId="{D01BBCEB-3DFC-2741-BDB4-2F9B5EAE4503}" dt="2019-12-27T05:46:15.581" v="5129" actId="478"/>
          <ac:picMkLst>
            <pc:docMk/>
            <pc:sldMk cId="3034291154" sldId="332"/>
            <ac:picMk id="4" creationId="{D22A7177-F7B3-994E-AC58-BC5ABB5A8F78}"/>
          </ac:picMkLst>
        </pc:picChg>
        <pc:picChg chg="del">
          <ac:chgData name="xsfh" userId="6be04d28-a5b0-4bd2-a1f8-75943a5244ce" providerId="ADAL" clId="{D01BBCEB-3DFC-2741-BDB4-2F9B5EAE4503}" dt="2019-12-27T05:46:16.794" v="5130" actId="478"/>
          <ac:picMkLst>
            <pc:docMk/>
            <pc:sldMk cId="3034291154" sldId="332"/>
            <ac:picMk id="5" creationId="{4FB29B66-BF68-9B42-A784-3B1F94DE3A7C}"/>
          </ac:picMkLst>
        </pc:picChg>
        <pc:picChg chg="add mod">
          <ac:chgData name="xsfh" userId="6be04d28-a5b0-4bd2-a1f8-75943a5244ce" providerId="ADAL" clId="{D01BBCEB-3DFC-2741-BDB4-2F9B5EAE4503}" dt="2019-12-27T05:51:29.889" v="5206" actId="1076"/>
          <ac:picMkLst>
            <pc:docMk/>
            <pc:sldMk cId="3034291154" sldId="332"/>
            <ac:picMk id="6" creationId="{1B3C2ADD-1ED9-754A-A040-31DE991E9C42}"/>
          </ac:picMkLst>
        </pc:picChg>
        <pc:picChg chg="add mod">
          <ac:chgData name="xsfh" userId="6be04d28-a5b0-4bd2-a1f8-75943a5244ce" providerId="ADAL" clId="{D01BBCEB-3DFC-2741-BDB4-2F9B5EAE4503}" dt="2019-12-27T05:51:52.157" v="5210" actId="1076"/>
          <ac:picMkLst>
            <pc:docMk/>
            <pc:sldMk cId="3034291154" sldId="332"/>
            <ac:picMk id="8" creationId="{07A63762-7453-A344-AAD7-142E174A05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1A2B7-AF2D-4870-8BB8-4865BC1DF0D2}" type="datetimeFigureOut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146E-F40B-4081-BA1F-FF58B885C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4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355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99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714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58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24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18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9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089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25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75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9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09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wangqin4377@qq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73702-7DEF-43A8-A6D8-905478A88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705" y="2162433"/>
            <a:ext cx="10901131" cy="16189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Partially&amp;Tubular</a:t>
            </a:r>
            <a:r>
              <a: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Tissues</a:t>
            </a:r>
            <a:r>
              <a: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</a:t>
            </a:r>
            <a:r>
              <a:rPr lang="zh-CN" alt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D65EFC-D4AD-4944-947C-1F1542A32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Qin</a:t>
            </a:r>
            <a:r>
              <a:rPr lang="zh-CN" alt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</a:p>
          <a:p>
            <a:pPr algn="ctr"/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wangqin4377@qq.com</a:t>
            </a:r>
            <a:endParaRPr lang="en-US" altLang="zh-C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www.qinwang.blog</a:t>
            </a:r>
            <a:endParaRPr lang="zh-CN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KiTS19 Banner">
            <a:extLst>
              <a:ext uri="{FF2B5EF4-FFF2-40B4-BE49-F238E27FC236}">
                <a16:creationId xmlns:a16="http://schemas.microsoft.com/office/drawing/2014/main" id="{3A6DFEEC-0D29-47B5-8020-9B2C0206E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36" y="-1"/>
            <a:ext cx="12203537" cy="13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224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lvl="2"/>
            <a:endParaRPr lang="en-US" altLang="zh-CN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EE262-D15C-9649-A796-CFF3BDF70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3"/>
          <a:stretch/>
        </p:blipFill>
        <p:spPr>
          <a:xfrm>
            <a:off x="626900" y="2533132"/>
            <a:ext cx="11012342" cy="27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7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F6E6-0517-5A4B-8388-17AA1C5F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4800" dirty="0"/>
              <a:t>﻿</a:t>
            </a:r>
            <a:r>
              <a:rPr lang="en-US" altLang="zh-CN" sz="4800" dirty="0" err="1"/>
              <a:t>AirwayNet</a:t>
            </a:r>
            <a:r>
              <a:rPr lang="en-US" altLang="zh-CN" sz="4800" dirty="0"/>
              <a:t>: A Voxel-Connectivity Aware</a:t>
            </a:r>
            <a:br>
              <a:rPr lang="en-US" altLang="zh-CN" sz="4800" dirty="0"/>
            </a:br>
            <a:r>
              <a:rPr lang="en-US" altLang="zh-CN" sz="4800" dirty="0"/>
              <a:t>Approach for Accurate Airway Segmentation Using Convolutional Neural Networks</a:t>
            </a:r>
            <a:endParaRPr lang="en-C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38AF-C89A-4143-A833-977D7E129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﻿ ﻿</a:t>
            </a:r>
            <a:r>
              <a:rPr lang="en-US" dirty="0" err="1"/>
              <a:t>Yulei</a:t>
            </a:r>
            <a:r>
              <a:rPr lang="en-US" dirty="0"/>
              <a:t> Qin1,2, </a:t>
            </a:r>
            <a:r>
              <a:rPr lang="en-US" dirty="0" err="1"/>
              <a:t>Mingjian</a:t>
            </a:r>
            <a:r>
              <a:rPr lang="en-US" dirty="0"/>
              <a:t> Chen1 ﻿</a:t>
            </a:r>
            <a:r>
              <a:rPr lang="en-US" dirty="0" err="1"/>
              <a:t>Guang</a:t>
            </a:r>
            <a:r>
              <a:rPr lang="en-US" dirty="0"/>
              <a:t>-Zhong Yang ﻿</a:t>
            </a:r>
          </a:p>
          <a:p>
            <a:pPr algn="ctr"/>
            <a:r>
              <a:rPr lang="en-US" dirty="0"/>
              <a:t>Shanghai Jiao Tong University</a:t>
            </a:r>
          </a:p>
        </p:txBody>
      </p:sp>
    </p:spTree>
    <p:extLst>
      <p:ext uri="{BB962C8B-B14F-4D97-AF65-F5344CB8AC3E}">
        <p14:creationId xmlns:p14="http://schemas.microsoft.com/office/powerpoint/2010/main" val="221382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Problem Definition &amp; Intuition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Segment</a:t>
            </a:r>
            <a:r>
              <a:rPr lang="zh-CN" altLang="en-US" dirty="0"/>
              <a:t> </a:t>
            </a:r>
            <a:r>
              <a:rPr lang="en-US" altLang="zh-CN" dirty="0"/>
              <a:t>Airway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Lung</a:t>
            </a:r>
            <a:r>
              <a:rPr lang="zh-CN" altLang="en-US" dirty="0"/>
              <a:t> </a:t>
            </a:r>
            <a:r>
              <a:rPr lang="en-US" altLang="zh-CN" dirty="0"/>
              <a:t>CT</a:t>
            </a:r>
            <a:r>
              <a:rPr lang="zh-CN" altLang="en-US" dirty="0"/>
              <a:t> </a:t>
            </a:r>
            <a:r>
              <a:rPr lang="en-US" altLang="zh-CN" dirty="0"/>
              <a:t>Scan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84048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Insight</a:t>
            </a:r>
          </a:p>
          <a:p>
            <a:pPr lvl="2"/>
            <a:r>
              <a:rPr lang="en-US" dirty="0"/>
              <a:t>﻿</a:t>
            </a:r>
            <a:r>
              <a:rPr lang="en-US" sz="1800" dirty="0"/>
              <a:t>Considering that the tree-like structure of airway is rather complex and the prediction of airway candidates is prone to discontinuity, we put emphasis on the connectivity of airway voxels.</a:t>
            </a:r>
          </a:p>
          <a:p>
            <a:pPr lvl="2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FD2609-483D-DF4F-A5FF-87BF5B50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296" y="2585303"/>
            <a:ext cx="11303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467568-841B-FF4B-A3D5-BFBAFC050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27" y="2314401"/>
            <a:ext cx="43561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3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﻿Unlike previous methods, we do not directly train the network to classify foreground and background voxels. Instead, binary segmentation task is transformed into 26 tasks of predicting whether a voxel is connected to its neighbors</a:t>
            </a:r>
          </a:p>
          <a:p>
            <a:pPr lvl="1"/>
            <a:r>
              <a:rPr lang="en-US" dirty="0"/>
              <a:t>﻿The proposed </a:t>
            </a:r>
            <a:r>
              <a:rPr lang="en-US" dirty="0" err="1"/>
              <a:t>AirwayNet</a:t>
            </a:r>
            <a:r>
              <a:rPr lang="en-US" dirty="0"/>
              <a:t> automatically learns relationship between adjacent voxels and discriminates airway from the background. </a:t>
            </a:r>
          </a:p>
          <a:p>
            <a:pPr lvl="1"/>
            <a:r>
              <a:rPr lang="en-US" dirty="0"/>
              <a:t>For each voxel, the network predicts not only its probability of being airway but also its connectivity to neighbors.</a:t>
            </a:r>
          </a:p>
          <a:p>
            <a:pPr lvl="1"/>
            <a:r>
              <a:rPr lang="en-US" dirty="0"/>
              <a:t>Modeling a new data</a:t>
            </a:r>
            <a:r>
              <a:rPr lang="en-US" altLang="zh-CN" dirty="0"/>
              <a:t>-format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pixelwise</a:t>
            </a:r>
            <a:r>
              <a:rPr lang="zh-CN" altLang="en-US" dirty="0"/>
              <a:t> </a:t>
            </a:r>
            <a:r>
              <a:rPr lang="en-US" altLang="zh-CN" dirty="0"/>
              <a:t>ground truth which contains connectivity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C9F97-AA9E-5440-884F-E8533C878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95" y="4253813"/>
            <a:ext cx="7315200" cy="2057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9EA09B-FE20-9746-A676-6CED7CFCC89C}"/>
              </a:ext>
            </a:extLst>
          </p:cNvPr>
          <p:cNvSpPr/>
          <p:nvPr/>
        </p:nvSpPr>
        <p:spPr>
          <a:xfrm>
            <a:off x="4769708" y="4278527"/>
            <a:ext cx="1198606" cy="713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5505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﻿Connectivity Modeling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﻿Index neighbors Q from 1 to 26 and denote each voxel pair (P, Qi), </a:t>
            </a:r>
            <a:r>
              <a:rPr lang="en-US" dirty="0" err="1"/>
              <a:t>i</a:t>
            </a:r>
            <a:r>
              <a:rPr lang="en-US" dirty="0"/>
              <a:t> ∈ {1, 2, ..., 26} as a connectivity orientation.</a:t>
            </a:r>
          </a:p>
          <a:p>
            <a:pPr lvl="1"/>
            <a:r>
              <a:rPr lang="en-US" dirty="0"/>
              <a:t>﻿If both P and Qi are airway voxels, then the pair (P, Qi) is connected and the corresponding position “P” on the </a:t>
            </a:r>
            <a:r>
              <a:rPr lang="en-US" dirty="0" err="1"/>
              <a:t>i-th</a:t>
            </a:r>
            <a:r>
              <a:rPr lang="en-US" dirty="0"/>
              <a:t> label is marked as 1. Otherwise, we mark 0 on the </a:t>
            </a:r>
            <a:r>
              <a:rPr lang="en-US" dirty="0" err="1"/>
              <a:t>i-th</a:t>
            </a:r>
            <a:r>
              <a:rPr lang="en-US" dirty="0"/>
              <a:t> label to represent disconnected pair (P, Qi).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DC0809-54DC-A547-A1EF-5FF655F04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45" y="2594404"/>
            <a:ext cx="93091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2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98D3-6974-7D43-A2B1-713E23DF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Method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1C9A61-9A9F-FC4B-ABEE-7F366A1A4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913" y="2111375"/>
            <a:ext cx="9334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0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﻿The sigmoid function is applied on the predicted connectivity cube to obtain probability distribution. </a:t>
            </a:r>
          </a:p>
          <a:p>
            <a:pPr lvl="1"/>
            <a:r>
              <a:rPr lang="en-US" dirty="0"/>
              <a:t>﻿We use the Dice similarity coefficient (DSC) loss to optimize our </a:t>
            </a:r>
            <a:r>
              <a:rPr lang="en-US" dirty="0" err="1"/>
              <a:t>AirwayNet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﻿Airway Candidates Generation</a:t>
            </a:r>
          </a:p>
          <a:p>
            <a:pPr lvl="2"/>
            <a:r>
              <a:rPr lang="en-US" dirty="0"/>
              <a:t>Step 1 ﻿A threshold t = 0.5 is used to binarize prediction results</a:t>
            </a:r>
          </a:p>
          <a:p>
            <a:pPr lvl="2"/>
            <a:r>
              <a:rPr lang="en-US" dirty="0"/>
              <a:t>Step 2 ﻿If voxel P is connected to its neighbor Q14 (see Fig. 2), then voxel P on the 14-th connectivity channel is marked as 1. Meanwhile, on the 13-th channel, voxel Q14 is marked as 1</a:t>
            </a:r>
          </a:p>
          <a:p>
            <a:pPr lvl="2"/>
            <a:r>
              <a:rPr lang="en-US" dirty="0"/>
              <a:t>﻿Step 3 The segmentation results are multiplied with the lung field mask to filter out false positives.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70530-DA28-2C45-BC60-A6FDBDDF5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958" y="2471422"/>
            <a:ext cx="49911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A0DAB4-D6F8-F04A-9E68-A53AE4D81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83"/>
          <a:stretch/>
        </p:blipFill>
        <p:spPr>
          <a:xfrm>
            <a:off x="4826000" y="3632883"/>
            <a:ext cx="2540000" cy="3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0639-DD5F-1947-871A-74ABA5E7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2B16-B9AE-134F-812C-D0FBFBAE1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30" y="2237775"/>
            <a:ext cx="8699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4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F6E6-0517-5A4B-8388-17AA1C5F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5400" dirty="0"/>
              <a:t>﻿Deep Distance Transform for Tubular Structure Segmentation in CT Scans</a:t>
            </a:r>
            <a:endParaRPr lang="en-CN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38AF-C89A-4143-A833-977D7E129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﻿ ﻿Yan Wang1† </a:t>
            </a:r>
            <a:r>
              <a:rPr lang="en-US" dirty="0" err="1"/>
              <a:t>Yuyin</a:t>
            </a:r>
            <a:r>
              <a:rPr lang="en-US" dirty="0"/>
              <a:t> </a:t>
            </a:r>
            <a:r>
              <a:rPr lang="en-US" dirty="0" err="1"/>
              <a:t>zhou</a:t>
            </a:r>
            <a:r>
              <a:rPr lang="en-US" dirty="0"/>
              <a:t> ﻿Alan L. Yuille</a:t>
            </a:r>
          </a:p>
          <a:p>
            <a:pPr algn="ctr"/>
            <a:r>
              <a:rPr lang="en-US" dirty="0"/>
              <a:t>﻿Johns Hopkins University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15135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80AFB3-1A0E-BC43-9472-CE00AB4F1F08}"/>
              </a:ext>
            </a:extLst>
          </p:cNvPr>
          <p:cNvSpPr txBox="1">
            <a:spLocks/>
          </p:cNvSpPr>
          <p:nvPr/>
        </p:nvSpPr>
        <p:spPr>
          <a:xfrm>
            <a:off x="936642" y="17373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﻿Tubular structures: ﻿blood vessels, pancreatic duct and urinary tract.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﻿Geometry-based methods, a tubular structure can be well represented by its skeleton and radii it has a cylindrical surface</a:t>
            </a:r>
          </a:p>
          <a:p>
            <a:pPr lvl="2"/>
            <a:r>
              <a:rPr lang="en-US" dirty="0"/>
              <a:t>﻿Cannot deal with poor contrast, noise and complicated background</a:t>
            </a:r>
          </a:p>
          <a:p>
            <a:pPr lvl="1"/>
            <a:r>
              <a:rPr lang="en-US" dirty="0"/>
              <a:t>﻿Learning-based methods, which learn a per-pixel classification model to detect tubular structures</a:t>
            </a:r>
          </a:p>
          <a:p>
            <a:pPr lvl="2"/>
            <a:r>
              <a:rPr lang="en-US" dirty="0"/>
              <a:t>﻿These networks simply try to learn a class label per voxel and ignores the geometric arrangement of the voxels in a tubular structure and can not guarantee that the obtained segmentation has the right shape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75202-28DC-8D46-8162-0C32D05D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Definition &amp; Intuition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0F8FD9-4ED1-F84C-87F6-7A2B85A80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832" y="2037493"/>
            <a:ext cx="1790700" cy="138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17AF4D-E3FC-5A40-A4E9-1D58EB23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44" y="1986693"/>
            <a:ext cx="1955800" cy="1435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744AFF-53B8-2045-808D-1DB9B348E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983" y="2048650"/>
            <a:ext cx="3812697" cy="178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F6E6-0517-5A4B-8388-17AA1C5F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6000" dirty="0"/>
              <a:t>﻿Prior-aware Neural Network for Partially-Supervised Multi-Organ Segmentation</a:t>
            </a:r>
            <a:endParaRPr lang="en-CN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38AF-C89A-4143-A833-977D7E129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﻿</a:t>
            </a:r>
            <a:r>
              <a:rPr lang="en-US" dirty="0" err="1"/>
              <a:t>Yuyin</a:t>
            </a:r>
            <a:r>
              <a:rPr lang="en-US" dirty="0"/>
              <a:t> Zhou1∗† </a:t>
            </a:r>
            <a:r>
              <a:rPr lang="en-US" dirty="0" err="1"/>
              <a:t>Zhe</a:t>
            </a:r>
            <a:r>
              <a:rPr lang="en-US" dirty="0"/>
              <a:t> Li2</a:t>
            </a:r>
            <a:r>
              <a:rPr lang="zh-CN" altLang="en-US" dirty="0"/>
              <a:t> </a:t>
            </a:r>
            <a:r>
              <a:rPr lang="en-US" altLang="zh-CN" dirty="0"/>
              <a:t>﻿Alan L. Yuille1</a:t>
            </a:r>
            <a:endParaRPr lang="en-US" dirty="0"/>
          </a:p>
          <a:p>
            <a:pPr algn="ctr"/>
            <a:r>
              <a:rPr lang="en-US" dirty="0"/>
              <a:t>﻿Johns Hopkins University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77682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80AFB3-1A0E-BC43-9472-CE00AB4F1F08}"/>
              </a:ext>
            </a:extLst>
          </p:cNvPr>
          <p:cNvSpPr txBox="1">
            <a:spLocks/>
          </p:cNvSpPr>
          <p:nvPr/>
        </p:nvSpPr>
        <p:spPr>
          <a:xfrm>
            <a:off x="936642" y="17373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﻿A method to predict segmentation mask for a tubular structure, but also a distance map</a:t>
            </a:r>
          </a:p>
          <a:p>
            <a:pPr lvl="1"/>
            <a:r>
              <a:rPr lang="en-US" dirty="0"/>
              <a:t>﻿Distance Map</a:t>
            </a:r>
          </a:p>
          <a:p>
            <a:pPr lvl="2"/>
            <a:r>
              <a:rPr lang="en-US" dirty="0"/>
              <a:t>Each value in which is the distance from each foreground pixel/voxel to the foreground boundary</a:t>
            </a:r>
          </a:p>
          <a:p>
            <a:pPr lvl="2"/>
            <a:r>
              <a:rPr lang="en-US" dirty="0"/>
              <a:t>﻿The ridge of the distance map is the skeleton</a:t>
            </a:r>
          </a:p>
          <a:p>
            <a:pPr lvl="1"/>
            <a:r>
              <a:rPr lang="en-US" dirty="0"/>
              <a:t>﻿A geometry-aware approach to refine the output segmentation mask by leveraging the shape prior reconstructed from the distance map.</a:t>
            </a:r>
          </a:p>
          <a:p>
            <a:pPr lvl="2"/>
            <a:r>
              <a:rPr lang="en-US" dirty="0"/>
              <a:t>﻿Taking the geometric property of tubular structures into account. </a:t>
            </a:r>
          </a:p>
          <a:p>
            <a:pPr lvl="1"/>
            <a:r>
              <a:rPr lang="en-US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</a:p>
          <a:p>
            <a:pPr lvl="2"/>
            <a:r>
              <a:rPr lang="en-US" altLang="zh-CN" dirty="0"/>
              <a:t>﻿Let </a:t>
            </a:r>
            <a:r>
              <a:rPr lang="en-US" altLang="zh-CN" dirty="0" err="1"/>
              <a:t>Cv</a:t>
            </a:r>
            <a:r>
              <a:rPr lang="en-US" altLang="zh-CN" dirty="0"/>
              <a:t> be the set of voxels on the tubular structure surface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﻿Generate</a:t>
            </a:r>
            <a:r>
              <a:rPr lang="zh-CN" altLang="en-US" dirty="0"/>
              <a:t> </a:t>
            </a:r>
            <a:r>
              <a:rPr lang="en-US" altLang="zh-CN" dirty="0"/>
              <a:t>distance map 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﻿further quantize each dv into one of</a:t>
            </a:r>
            <a:r>
              <a:rPr lang="zh-CN" altLang="en-US" dirty="0"/>
              <a:t> </a:t>
            </a:r>
            <a:r>
              <a:rPr lang="en-US" altLang="zh-CN" dirty="0"/>
              <a:t>K bins, ﻿converts the continuous distance map D to a discrete quantized distance map Z, where </a:t>
            </a:r>
            <a:r>
              <a:rPr lang="en-US" altLang="zh-CN" dirty="0" err="1"/>
              <a:t>zv</a:t>
            </a:r>
            <a:r>
              <a:rPr lang="en-US" altLang="zh-CN" dirty="0"/>
              <a:t> ∈ {0, . . . ,K}.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75202-28DC-8D46-8162-0C32D05D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FD779-BBBD-2A4E-8F63-78B57F46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5" y="4342541"/>
            <a:ext cx="4572000" cy="52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6301A6-11A2-CC44-BE69-A487AB9D9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346" y="5194783"/>
            <a:ext cx="4191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8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80AFB3-1A0E-BC43-9472-CE00AB4F1F08}"/>
              </a:ext>
            </a:extLst>
          </p:cNvPr>
          <p:cNvSpPr txBox="1">
            <a:spLocks/>
          </p:cNvSpPr>
          <p:nvPr/>
        </p:nvSpPr>
        <p:spPr>
          <a:xfrm>
            <a:off x="936642" y="17373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75202-28DC-8D46-8162-0C32D05D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ADF721-6CEC-7340-9706-22D6547A4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34" y="1786788"/>
            <a:ext cx="8776732" cy="5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04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80AFB3-1A0E-BC43-9472-CE00AB4F1F08}"/>
              </a:ext>
            </a:extLst>
          </p:cNvPr>
          <p:cNvSpPr txBox="1">
            <a:spLocks/>
          </p:cNvSpPr>
          <p:nvPr/>
        </p:nvSpPr>
        <p:spPr>
          <a:xfrm>
            <a:off x="936642" y="17373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75202-28DC-8D46-8162-0C32D05D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Function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F4686-E529-AB42-8C54-CF4CDEDE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38" y="1877197"/>
            <a:ext cx="51308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18ACE-5391-E243-BE1A-AC70F6211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49" y="1822024"/>
            <a:ext cx="5632496" cy="171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B4144-9243-5C44-99F7-2B79BFCCC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813" y="3617668"/>
            <a:ext cx="3390900" cy="43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2DBB07-B76C-AD4C-9355-3F2AA43A6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584" y="4322105"/>
            <a:ext cx="6502400" cy="104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C8C600-5C67-6D42-84FC-9D01031DC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370" y="4695303"/>
            <a:ext cx="2685425" cy="48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6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80AFB3-1A0E-BC43-9472-CE00AB4F1F08}"/>
              </a:ext>
            </a:extLst>
          </p:cNvPr>
          <p:cNvSpPr txBox="1">
            <a:spLocks/>
          </p:cNvSpPr>
          <p:nvPr/>
        </p:nvSpPr>
        <p:spPr>
          <a:xfrm>
            <a:off x="936642" y="17373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75202-28DC-8D46-8162-0C32D05D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﻿Geometry-aware Refinement</a:t>
            </a:r>
            <a:endParaRPr lang="en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E74752A-A210-5C4F-808C-BA78F190E9FC}"/>
              </a:ext>
            </a:extLst>
          </p:cNvPr>
          <p:cNvSpPr txBox="1">
            <a:spLocks/>
          </p:cNvSpPr>
          <p:nvPr/>
        </p:nvSpPr>
        <p:spPr>
          <a:xfrm>
            <a:off x="1089042" y="18897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﻿Step1: Pseudo skeleton generation. The probability map P is thinned by thresholding it to generate a binary pseudo skeleton map S (centerline) for the tubular structure. </a:t>
            </a:r>
          </a:p>
          <a:p>
            <a:pPr lvl="2"/>
            <a:r>
              <a:rPr lang="en-US" dirty="0"/>
              <a:t>﻿If </a:t>
            </a:r>
            <a:r>
              <a:rPr lang="en-US" dirty="0" err="1"/>
              <a:t>pv</a:t>
            </a:r>
            <a:r>
              <a:rPr lang="en-US" dirty="0"/>
              <a:t> &gt; </a:t>
            </a:r>
            <a:r>
              <a:rPr lang="en-US" dirty="0" err="1"/>
              <a:t>Tp</a:t>
            </a:r>
            <a:r>
              <a:rPr lang="en-US" dirty="0"/>
              <a:t>, </a:t>
            </a:r>
            <a:r>
              <a:rPr lang="en-US" dirty="0" err="1"/>
              <a:t>sv</a:t>
            </a:r>
            <a:r>
              <a:rPr lang="en-US" dirty="0"/>
              <a:t> = 1; otherwise, </a:t>
            </a:r>
            <a:r>
              <a:rPr lang="en-US" dirty="0" err="1"/>
              <a:t>sv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Step2: ﻿Shape reconstruction. For each voxel v, its predicted scale </a:t>
            </a:r>
            <a:r>
              <a:rPr lang="en-US" dirty="0" err="1"/>
              <a:t>z_v</a:t>
            </a:r>
            <a:r>
              <a:rPr lang="en-US" dirty="0"/>
              <a:t> is given by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Step3: ﻿Segmentation refinement. Using the soft reconstructed shape Y˜ s to refine the segmentation probability </a:t>
            </a:r>
            <a:r>
              <a:rPr lang="en-US" dirty="0" err="1"/>
              <a:t>p_u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84048" lvl="2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5497D-BE50-4746-81DB-25D5F133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307" y="2727484"/>
            <a:ext cx="2120900" cy="35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2BB513-2BF7-C04C-9745-13C1A48A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33" y="3052694"/>
            <a:ext cx="2761494" cy="1323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C8490-965F-B44C-95BD-2092D5554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221" y="4630266"/>
            <a:ext cx="3771557" cy="908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9F4630-4A3D-2C45-8EB7-62783B017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763" y="5508336"/>
            <a:ext cx="5880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8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80AFB3-1A0E-BC43-9472-CE00AB4F1F08}"/>
              </a:ext>
            </a:extLst>
          </p:cNvPr>
          <p:cNvSpPr txBox="1">
            <a:spLocks/>
          </p:cNvSpPr>
          <p:nvPr/>
        </p:nvSpPr>
        <p:spPr>
          <a:xfrm>
            <a:off x="936642" y="17373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75202-28DC-8D46-8162-0C32D05D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Experiment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E74752A-A210-5C4F-808C-BA78F190E9FC}"/>
              </a:ext>
            </a:extLst>
          </p:cNvPr>
          <p:cNvSpPr txBox="1">
            <a:spLocks/>
          </p:cNvSpPr>
          <p:nvPr/>
        </p:nvSpPr>
        <p:spPr>
          <a:xfrm>
            <a:off x="1089042" y="18897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lvl="2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38F6B-D227-414B-B5BD-FC1709A7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695" y="2535006"/>
            <a:ext cx="5403289" cy="2901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7394C-BBE2-A040-8180-0A2C43D7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6" y="2544977"/>
            <a:ext cx="5685355" cy="29043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BE91E-99C6-8B49-8E19-2990644591D5}"/>
              </a:ext>
            </a:extLst>
          </p:cNvPr>
          <p:cNvSpPr/>
          <p:nvPr/>
        </p:nvSpPr>
        <p:spPr>
          <a:xfrm>
            <a:off x="1181415" y="5436973"/>
            <a:ext cx="4255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﻿Hepatic Vessels Dataset in MSD Challenge</a:t>
            </a:r>
          </a:p>
        </p:txBody>
      </p:sp>
    </p:spTree>
    <p:extLst>
      <p:ext uri="{BB962C8B-B14F-4D97-AF65-F5344CB8AC3E}">
        <p14:creationId xmlns:p14="http://schemas.microsoft.com/office/powerpoint/2010/main" val="2501222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80AFB3-1A0E-BC43-9472-CE00AB4F1F08}"/>
              </a:ext>
            </a:extLst>
          </p:cNvPr>
          <p:cNvSpPr txBox="1">
            <a:spLocks/>
          </p:cNvSpPr>
          <p:nvPr/>
        </p:nvSpPr>
        <p:spPr>
          <a:xfrm>
            <a:off x="936642" y="17373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75202-28DC-8D46-8162-0C32D05D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﻿Finding PDAC Tumor by Dilated Duct</a:t>
            </a:r>
            <a:endParaRPr lang="en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E74752A-A210-5C4F-808C-BA78F190E9FC}"/>
              </a:ext>
            </a:extLst>
          </p:cNvPr>
          <p:cNvSpPr txBox="1">
            <a:spLocks/>
          </p:cNvSpPr>
          <p:nvPr/>
        </p:nvSpPr>
        <p:spPr>
          <a:xfrm>
            <a:off x="1089042" y="18897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1800" dirty="0"/>
              <a:t>﻿State-of-the-art deep network failed to detect 8 PDACs out of 136 abnormal cases while ﻿for clinical purposes, we shall guarantee a high sensitivity.</a:t>
            </a:r>
          </a:p>
          <a:p>
            <a:pPr lvl="2"/>
            <a:r>
              <a:rPr lang="en-US" sz="1800" dirty="0"/>
              <a:t>﻿We use dilated duct as a cue to help find the PDAC tumor in an abnormal case even if it does NOT have any PDAC tumor prediction</a:t>
            </a:r>
          </a:p>
          <a:p>
            <a:pPr lvl="2"/>
            <a:r>
              <a:rPr lang="en-US" sz="1800" dirty="0"/>
              <a:t>﻿Dilated duct helps us to narrow the searching space of the tumor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571D7-AEF7-C640-9E86-A1CA551B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532" y="3329510"/>
            <a:ext cx="6333895" cy="3142397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5AF3120-BE69-ED4A-A7D8-BC4A1F9B525C}"/>
              </a:ext>
            </a:extLst>
          </p:cNvPr>
          <p:cNvSpPr txBox="1">
            <a:spLocks/>
          </p:cNvSpPr>
          <p:nvPr/>
        </p:nvSpPr>
        <p:spPr>
          <a:xfrm>
            <a:off x="1241442" y="20421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17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80AFB3-1A0E-BC43-9472-CE00AB4F1F08}"/>
              </a:ext>
            </a:extLst>
          </p:cNvPr>
          <p:cNvSpPr txBox="1">
            <a:spLocks/>
          </p:cNvSpPr>
          <p:nvPr/>
        </p:nvSpPr>
        <p:spPr>
          <a:xfrm>
            <a:off x="936642" y="17373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75202-28DC-8D46-8162-0C32D05D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﻿Finding PDAC Tumor by Dilated Duct</a:t>
            </a:r>
            <a:endParaRPr lang="en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E74752A-A210-5C4F-808C-BA78F190E9FC}"/>
              </a:ext>
            </a:extLst>
          </p:cNvPr>
          <p:cNvSpPr txBox="1">
            <a:spLocks/>
          </p:cNvSpPr>
          <p:nvPr/>
        </p:nvSpPr>
        <p:spPr>
          <a:xfrm>
            <a:off x="1089042" y="18897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5AF8D-5AD0-6E42-8F5A-90AB2DB9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15" y="2982790"/>
            <a:ext cx="9525343" cy="2486616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2F474A3-2C69-9749-9461-93E16B4EE0F1}"/>
              </a:ext>
            </a:extLst>
          </p:cNvPr>
          <p:cNvSpPr txBox="1">
            <a:spLocks/>
          </p:cNvSpPr>
          <p:nvPr/>
        </p:nvSpPr>
        <p:spPr>
          <a:xfrm>
            <a:off x="1241442" y="20421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1800" dirty="0"/>
              <a:t>Step 1:</a:t>
            </a:r>
            <a:r>
              <a:rPr lang="zh-CN" altLang="en-US" sz="1800" dirty="0"/>
              <a:t> </a:t>
            </a:r>
            <a:r>
              <a:rPr lang="en-US" altLang="zh-CN" sz="1800" dirty="0"/>
              <a:t>﻿Find cases with predicted dilated duct</a:t>
            </a:r>
          </a:p>
          <a:p>
            <a:pPr lvl="2"/>
            <a:r>
              <a:rPr lang="en-US" sz="1800" dirty="0"/>
              <a:t>Step 2: ﻿Extract candidate tumor regions by the location of dilated duct</a:t>
            </a:r>
          </a:p>
          <a:p>
            <a:pPr lvl="2"/>
            <a:r>
              <a:rPr lang="en-US" sz="1800" dirty="0"/>
              <a:t>Step 3: ﻿Verify candidate tumor regions</a:t>
            </a:r>
          </a:p>
        </p:txBody>
      </p:sp>
    </p:spTree>
    <p:extLst>
      <p:ext uri="{BB962C8B-B14F-4D97-AF65-F5344CB8AC3E}">
        <p14:creationId xmlns:p14="http://schemas.microsoft.com/office/powerpoint/2010/main" val="1630156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80AFB3-1A0E-BC43-9472-CE00AB4F1F08}"/>
              </a:ext>
            </a:extLst>
          </p:cNvPr>
          <p:cNvSpPr txBox="1">
            <a:spLocks/>
          </p:cNvSpPr>
          <p:nvPr/>
        </p:nvSpPr>
        <p:spPr>
          <a:xfrm>
            <a:off x="936642" y="17373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75202-28DC-8D46-8162-0C32D05D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﻿Finding PDAC Tumor by Dilated Duct</a:t>
            </a:r>
            <a:endParaRPr lang="en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E74752A-A210-5C4F-808C-BA78F190E9FC}"/>
              </a:ext>
            </a:extLst>
          </p:cNvPr>
          <p:cNvSpPr txBox="1">
            <a:spLocks/>
          </p:cNvSpPr>
          <p:nvPr/>
        </p:nvSpPr>
        <p:spPr>
          <a:xfrm>
            <a:off x="1089042" y="18897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18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2F474A3-2C69-9749-9461-93E16B4EE0F1}"/>
              </a:ext>
            </a:extLst>
          </p:cNvPr>
          <p:cNvSpPr txBox="1">
            <a:spLocks/>
          </p:cNvSpPr>
          <p:nvPr/>
        </p:nvSpPr>
        <p:spPr>
          <a:xfrm>
            <a:off x="1241442" y="2042160"/>
            <a:ext cx="11012342" cy="43678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8CE2B-1B8D-2348-B834-0514A22A2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550" y="3855107"/>
            <a:ext cx="7172362" cy="2874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3F0E7B-AEC5-7541-9EC0-43BF8280E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138" y="1799145"/>
            <a:ext cx="5564488" cy="21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0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AE4E-F2E5-ED49-BF09-6B92403C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77468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Problem Definition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Abdominal</a:t>
            </a:r>
            <a:r>
              <a:rPr lang="zh-CN" altLang="en-US" dirty="0"/>
              <a:t> </a:t>
            </a:r>
            <a:r>
              <a:rPr lang="en-US" dirty="0"/>
              <a:t>Multi-organ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en-US" dirty="0"/>
              <a:t>﻿(Abdomen dataset: 30 pixel wise</a:t>
            </a:r>
            <a:r>
              <a:rPr lang="zh-CN" altLang="en-US" dirty="0"/>
              <a:t> </a:t>
            </a:r>
            <a:r>
              <a:rPr lang="en-US" altLang="zh-CN" dirty="0"/>
              <a:t>labeled</a:t>
            </a:r>
            <a:r>
              <a:rPr lang="zh-CN" altLang="en-US" dirty="0"/>
              <a:t> </a:t>
            </a:r>
            <a:r>
              <a:rPr lang="en-US" altLang="zh-CN" dirty="0"/>
              <a:t>CT</a:t>
            </a:r>
            <a:r>
              <a:rPr lang="zh-CN" altLang="en-US" dirty="0"/>
              <a:t> </a:t>
            </a:r>
            <a:r>
              <a:rPr lang="en-US" altLang="zh-CN" dirty="0"/>
              <a:t>scans, 13 organs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﻿Partially Abdominal</a:t>
            </a:r>
            <a:r>
              <a:rPr lang="zh-CN" altLang="en-US" dirty="0"/>
              <a:t> </a:t>
            </a:r>
            <a:r>
              <a:rPr lang="en-US" dirty="0"/>
              <a:t>Multi-organ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en-US" dirty="0"/>
              <a:t>﻿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732F7-7F27-B240-9251-C247E079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55" y="2050536"/>
            <a:ext cx="1785058" cy="1845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92940-FDDA-6F45-8821-E6588CE59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938" y="4415693"/>
            <a:ext cx="1930400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92A1B-A754-CA41-A9F5-DFA833B6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521" y="4415691"/>
            <a:ext cx="1811191" cy="1845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81BDCE-E9A5-7C43-8C0C-78B9F91A2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997" y="4432811"/>
            <a:ext cx="1812988" cy="1845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F8BDDE-36C0-5743-92A3-D3599C31E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370" y="4432810"/>
            <a:ext cx="1812113" cy="1845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E902E6-051C-C140-A0AD-6D035F5F3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4877" y="2185692"/>
            <a:ext cx="1219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Intuition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No</a:t>
            </a:r>
            <a:r>
              <a:rPr lang="zh-CN" altLang="en-US" dirty="0"/>
              <a:t> </a:t>
            </a:r>
            <a:r>
              <a:rPr lang="en-US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work. Semi-supervise</a:t>
            </a:r>
            <a:r>
              <a:rPr lang="zh-CN" altLang="en-US" dirty="0"/>
              <a:t> </a:t>
            </a:r>
            <a:r>
              <a:rPr lang="en-US" altLang="zh-CN" dirty="0"/>
              <a:t>method won’t work(Mislead the training)</a:t>
            </a:r>
          </a:p>
          <a:p>
            <a:pPr lvl="1"/>
            <a:r>
              <a:rPr lang="en-US" dirty="0"/>
              <a:t>﻿Anatomical similarities between different</a:t>
            </a:r>
            <a:r>
              <a:rPr lang="zh-CN" altLang="en-US" dirty="0"/>
              <a:t> </a:t>
            </a:r>
            <a:r>
              <a:rPr lang="en-US" altLang="zh-CN" dirty="0"/>
              <a:t>patients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A2541-42C3-0E46-9174-0A932831B308}"/>
              </a:ext>
            </a:extLst>
          </p:cNvPr>
          <p:cNvSpPr txBox="1"/>
          <p:nvPr/>
        </p:nvSpPr>
        <p:spPr>
          <a:xfrm>
            <a:off x="4831492" y="1865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646AB-2BF4-564A-99B0-E88D15B75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07" y="2443183"/>
            <a:ext cx="5856905" cy="34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8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r>
              <a:rPr lang="en-US" altLang="zh-CN" sz="1800" dirty="0"/>
              <a:t>Using pretrained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generate</a:t>
            </a:r>
            <a:r>
              <a:rPr lang="zh-CN" altLang="en-US" sz="1800" dirty="0"/>
              <a:t> </a:t>
            </a:r>
            <a:r>
              <a:rPr lang="en-US" altLang="zh-CN" sz="1800" dirty="0"/>
              <a:t>pseudo label</a:t>
            </a:r>
          </a:p>
          <a:p>
            <a:pPr lvl="3"/>
            <a:r>
              <a:rPr lang="en-US" sz="1800" dirty="0"/>
              <a:t>Step1 Train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small fully</a:t>
            </a:r>
            <a:r>
              <a:rPr lang="zh-CN" altLang="en-US" sz="1800" dirty="0"/>
              <a:t> </a:t>
            </a:r>
            <a:r>
              <a:rPr lang="en-US" altLang="zh-CN" sz="1800" dirty="0"/>
              <a:t>labeled</a:t>
            </a:r>
            <a:r>
              <a:rPr lang="zh-CN" altLang="en-US" sz="1800" dirty="0"/>
              <a:t> </a:t>
            </a:r>
            <a:r>
              <a:rPr lang="en-US" altLang="zh-CN" sz="1800" dirty="0"/>
              <a:t>dataset</a:t>
            </a:r>
          </a:p>
          <a:p>
            <a:pPr lvl="3"/>
            <a:r>
              <a:rPr lang="en-US" sz="1800" dirty="0"/>
              <a:t>Step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Generate</a:t>
            </a:r>
            <a:r>
              <a:rPr lang="zh-CN" altLang="en-US" sz="1800" dirty="0"/>
              <a:t> </a:t>
            </a:r>
            <a:r>
              <a:rPr lang="en-US" altLang="zh-CN" sz="1800" dirty="0"/>
              <a:t>pseudo</a:t>
            </a:r>
            <a:r>
              <a:rPr lang="zh-CN" altLang="en-US" sz="1800" dirty="0"/>
              <a:t> </a:t>
            </a:r>
            <a:r>
              <a:rPr lang="en-US" altLang="zh-CN" sz="1800" dirty="0"/>
              <a:t>label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partial</a:t>
            </a:r>
            <a:r>
              <a:rPr lang="zh-CN" altLang="en-US" sz="1800" dirty="0"/>
              <a:t> </a:t>
            </a:r>
            <a:r>
              <a:rPr lang="en-US" altLang="zh-CN" sz="1800" dirty="0"/>
              <a:t>labeled</a:t>
            </a:r>
            <a:r>
              <a:rPr lang="zh-CN" altLang="en-US" sz="1800" dirty="0"/>
              <a:t> </a:t>
            </a:r>
            <a:r>
              <a:rPr lang="en-US" altLang="zh-CN" sz="1800" dirty="0"/>
              <a:t>dataset</a:t>
            </a:r>
          </a:p>
          <a:p>
            <a:pPr lvl="3"/>
            <a:r>
              <a:rPr lang="en-US" sz="1800" dirty="0"/>
              <a:t>Step</a:t>
            </a:r>
            <a:r>
              <a:rPr lang="en-US" altLang="zh-CN" sz="1800" dirty="0"/>
              <a:t>3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network</a:t>
            </a:r>
          </a:p>
          <a:p>
            <a:pPr lvl="3"/>
            <a:endParaRPr lang="en-US" sz="1800" dirty="0"/>
          </a:p>
          <a:p>
            <a:pPr lvl="2"/>
            <a:r>
              <a:rPr lang="en-US" sz="1800" dirty="0"/>
              <a:t>﻿Prior-aware Loss ﻿is used as a soft global constraint to </a:t>
            </a:r>
            <a:r>
              <a:rPr lang="en-US" sz="1800" dirty="0" err="1"/>
              <a:t>stablize</a:t>
            </a:r>
            <a:r>
              <a:rPr lang="en-US" sz="1800" dirty="0"/>
              <a:t> the training process</a:t>
            </a:r>
          </a:p>
          <a:p>
            <a:pPr lvl="3"/>
            <a:r>
              <a:rPr lang="en-US" sz="1800" dirty="0"/>
              <a:t>Organ</a:t>
            </a:r>
            <a:r>
              <a:rPr lang="zh-CN" altLang="en-US" sz="1800" dirty="0"/>
              <a:t> </a:t>
            </a:r>
            <a:r>
              <a:rPr lang="en-US" altLang="zh-CN" sz="1800" dirty="0"/>
              <a:t>size</a:t>
            </a:r>
            <a:r>
              <a:rPr lang="zh-CN" altLang="en-US" sz="1800" dirty="0"/>
              <a:t> </a:t>
            </a:r>
            <a:r>
              <a:rPr lang="en-US" altLang="zh-CN" sz="1800" dirty="0"/>
              <a:t>distribution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dataset</a:t>
            </a:r>
            <a:r>
              <a:rPr lang="zh-CN" altLang="en-US" sz="1800" dirty="0"/>
              <a:t> </a:t>
            </a:r>
            <a:r>
              <a:rPr lang="en-US" altLang="zh-CN" sz="1800" dirty="0"/>
              <a:t>should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same</a:t>
            </a:r>
          </a:p>
          <a:p>
            <a:pPr lvl="3"/>
            <a:r>
              <a:rPr lang="en-US" altLang="zh-CN" sz="1800" dirty="0"/>
              <a:t>p_{</a:t>
            </a:r>
            <a:r>
              <a:rPr lang="en-US" altLang="zh-CN" sz="1800" dirty="0" err="1"/>
              <a:t>i,j</a:t>
            </a:r>
            <a:r>
              <a:rPr lang="en-US" altLang="zh-CN" sz="1800" dirty="0"/>
              <a:t>} is a one hot-like vector </a:t>
            </a:r>
          </a:p>
          <a:p>
            <a:pPr lvl="3"/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65D3D-48F6-6D45-A63F-2CC16D1D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626" y="4353499"/>
            <a:ext cx="5012259" cy="19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r>
              <a:rPr lang="en-US" sz="1800" dirty="0"/>
              <a:t>﻿ Naive</a:t>
            </a:r>
            <a:r>
              <a:rPr lang="zh-CN" altLang="en-US" sz="1800" dirty="0"/>
              <a:t> </a:t>
            </a:r>
            <a:r>
              <a:rPr lang="en-US" altLang="zh-CN" sz="1800" dirty="0"/>
              <a:t>P</a:t>
            </a:r>
            <a:r>
              <a:rPr lang="en-US" sz="1800" dirty="0"/>
              <a:t>rior-aware Loss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lvl="2"/>
            <a:endParaRPr lang="en-US" altLang="zh-CN" sz="1800" dirty="0"/>
          </a:p>
          <a:p>
            <a:pPr lvl="2"/>
            <a:r>
              <a:rPr lang="zh-CN" altLang="en-US" sz="1800" dirty="0"/>
              <a:t> </a:t>
            </a:r>
            <a:r>
              <a:rPr lang="en-US" altLang="zh-CN" sz="1800" dirty="0"/>
              <a:t>Cross</a:t>
            </a:r>
            <a:r>
              <a:rPr lang="zh-CN" altLang="en-US" sz="1800" dirty="0"/>
              <a:t> </a:t>
            </a:r>
            <a:r>
              <a:rPr lang="en-US" altLang="zh-CN" sz="1800" dirty="0"/>
              <a:t>Entropy</a:t>
            </a:r>
            <a:r>
              <a:rPr lang="zh-CN" altLang="en-US" sz="1800" dirty="0"/>
              <a:t> </a:t>
            </a:r>
            <a:r>
              <a:rPr lang="en-US" altLang="zh-CN" sz="1800" dirty="0"/>
              <a:t>Loss</a:t>
            </a: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62413-FCA3-994D-865B-85BF223E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05" y="4380362"/>
            <a:ext cx="52070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C65A9-5089-4D4C-8709-3F09B6E3A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05" y="2119377"/>
            <a:ext cx="5588000" cy="1206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932992-CF38-194C-BA6B-52793C4E0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904" y="1966332"/>
            <a:ext cx="5690080" cy="18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9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r>
              <a:rPr lang="en-US" sz="1800" dirty="0"/>
              <a:t>﻿ Naive</a:t>
            </a:r>
            <a:r>
              <a:rPr lang="zh-CN" altLang="en-US" sz="1800" dirty="0"/>
              <a:t> </a:t>
            </a:r>
            <a:r>
              <a:rPr lang="en-US" altLang="zh-CN" sz="1800" dirty="0"/>
              <a:t>P</a:t>
            </a:r>
            <a:r>
              <a:rPr lang="en-US" sz="1800" dirty="0"/>
              <a:t>rior-aware Loss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lvl="2"/>
            <a:endParaRPr lang="en-US" altLang="zh-CN" sz="1800" dirty="0"/>
          </a:p>
          <a:p>
            <a:pPr lvl="2"/>
            <a:r>
              <a:rPr lang="zh-CN" altLang="en-US" sz="1800" dirty="0"/>
              <a:t> </a:t>
            </a:r>
            <a:r>
              <a:rPr lang="en-US" altLang="zh-CN" sz="1800" dirty="0"/>
              <a:t>Cross</a:t>
            </a:r>
            <a:r>
              <a:rPr lang="zh-CN" altLang="en-US" sz="1800" dirty="0"/>
              <a:t> </a:t>
            </a:r>
            <a:r>
              <a:rPr lang="en-US" altLang="zh-CN" sz="1800" dirty="0"/>
              <a:t>Entropy</a:t>
            </a:r>
            <a:r>
              <a:rPr lang="zh-CN" altLang="en-US" sz="1800" dirty="0"/>
              <a:t> </a:t>
            </a:r>
            <a:r>
              <a:rPr lang="en-US" altLang="zh-CN" sz="1800" dirty="0"/>
              <a:t>Loss</a:t>
            </a: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62413-FCA3-994D-865B-85BF223E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05" y="4380362"/>
            <a:ext cx="52070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C65A9-5089-4D4C-8709-3F09B6E3A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105" y="2119377"/>
            <a:ext cx="5588000" cy="1206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932992-CF38-194C-BA6B-52793C4E0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904" y="1966332"/>
            <a:ext cx="5690080" cy="18637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94D9A3-767D-9143-A3C4-918F06BCD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911" y="4141124"/>
            <a:ext cx="3945267" cy="20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0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SPDG: stochastic primal-dual gradient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r>
              <a:rPr lang="en-US" sz="1800" dirty="0"/>
              <a:t>﻿ “An Unsupervised Learning Method Exploiting Sequential Output Statistics” Li Deng, NIPS2017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altLang="zh-CN" sz="1800" dirty="0"/>
          </a:p>
          <a:p>
            <a:pPr lvl="2"/>
            <a:r>
              <a:rPr lang="zh-CN" altLang="en-US" sz="1800" dirty="0"/>
              <a:t> </a:t>
            </a:r>
            <a:r>
              <a:rPr lang="en-US" altLang="zh-CN" sz="1800" dirty="0"/>
              <a:t>Convex conjugate function for f(x)</a:t>
            </a:r>
          </a:p>
          <a:p>
            <a:pPr lvl="2"/>
            <a:endParaRPr lang="en-US" altLang="zh-CN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DC1144-3633-AC4A-B1F7-5F5332FB3A22}"/>
              </a:ext>
            </a:extLst>
          </p:cNvPr>
          <p:cNvSpPr/>
          <p:nvPr/>
        </p:nvSpPr>
        <p:spPr>
          <a:xfrm>
            <a:off x="1097280" y="6386731"/>
            <a:ext cx="4244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https://www.jianshu.com/p/0c962ca8286b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BEDE2-D275-3B47-A3BB-21F1F543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2185673"/>
            <a:ext cx="8115300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D9867-B59C-DD4E-814A-037B2D4C5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848" y="3344346"/>
            <a:ext cx="3212757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BA897-6CFD-9F4B-B917-39D09BAB2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276" y="3341010"/>
            <a:ext cx="3484606" cy="418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BEC9EF-8D41-864B-B3CE-B24BD7B0A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5420" y="3725346"/>
            <a:ext cx="4613875" cy="1435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B1486-2FA0-F14D-B051-7F357656E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832" y="67877"/>
            <a:ext cx="6698556" cy="66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1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r>
              <a:rPr lang="en-US" sz="1800" dirty="0"/>
              <a:t>﻿ </a:t>
            </a:r>
            <a:r>
              <a:rPr lang="en-US" altLang="zh-CN" sz="1800" dirty="0"/>
              <a:t>P</a:t>
            </a:r>
            <a:r>
              <a:rPr lang="en-US" sz="1800" dirty="0"/>
              <a:t>rior-aware Loss in Prime</a:t>
            </a:r>
            <a:r>
              <a:rPr lang="en-US" altLang="zh-CN" sz="1800" dirty="0"/>
              <a:t>-Dual</a:t>
            </a:r>
            <a:r>
              <a:rPr lang="zh-CN" altLang="en-US" sz="1800" dirty="0"/>
              <a:t> </a:t>
            </a:r>
            <a:r>
              <a:rPr lang="en-US" altLang="zh-CN" sz="1800" dirty="0"/>
              <a:t>Gradient</a:t>
            </a:r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lvl="2"/>
            <a:endParaRPr lang="en-US" altLang="zh-CN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7F9F3-9E0B-DC47-B52A-D4593643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2037909"/>
            <a:ext cx="5257800" cy="1181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09253-3963-4146-A683-8A680479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80" y="3581769"/>
            <a:ext cx="5765800" cy="267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98A28-ABA5-6A47-94F1-4EC72C588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488" y="1489248"/>
            <a:ext cx="6210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12055</TotalTime>
  <Words>1091</Words>
  <Application>Microsoft Macintosh PowerPoint</Application>
  <PresentationFormat>Widescreen</PresentationFormat>
  <Paragraphs>194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等线</vt:lpstr>
      <vt:lpstr>Calibri</vt:lpstr>
      <vt:lpstr>Calibri Light</vt:lpstr>
      <vt:lpstr>Times New Roman</vt:lpstr>
      <vt:lpstr>回顾</vt:lpstr>
      <vt:lpstr>Partially&amp;Tubular Shape Tissues Segmentation in Medical Image</vt:lpstr>
      <vt:lpstr>Prior-aware Neural Network for Partially-Supervised Multi-Organ Segmentation</vt:lpstr>
      <vt:lpstr>Problem Definition</vt:lpstr>
      <vt:lpstr>Intuition</vt:lpstr>
      <vt:lpstr>Method</vt:lpstr>
      <vt:lpstr>Method</vt:lpstr>
      <vt:lpstr>Method</vt:lpstr>
      <vt:lpstr>SPDG: stochastic primal-dual gradient</vt:lpstr>
      <vt:lpstr>Method</vt:lpstr>
      <vt:lpstr>Experiment</vt:lpstr>
      <vt:lpstr>AirwayNet: A Voxel-Connectivity Aware Approach for Accurate Airway Segmentation Using Convolutional Neural Networks</vt:lpstr>
      <vt:lpstr>Problem Definition &amp; Intuition</vt:lpstr>
      <vt:lpstr>Method</vt:lpstr>
      <vt:lpstr>Connectivity Modeling</vt:lpstr>
      <vt:lpstr>Method</vt:lpstr>
      <vt:lpstr>Method</vt:lpstr>
      <vt:lpstr>Experiment</vt:lpstr>
      <vt:lpstr>Deep Distance Transform for Tubular Structure Segmentation in CT Scans</vt:lpstr>
      <vt:lpstr>Problem Definition &amp; Intuition</vt:lpstr>
      <vt:lpstr>Method</vt:lpstr>
      <vt:lpstr>Pipeline</vt:lpstr>
      <vt:lpstr>Loss Function</vt:lpstr>
      <vt:lpstr>Geometry-aware Refinement</vt:lpstr>
      <vt:lpstr>Experiment</vt:lpstr>
      <vt:lpstr>Finding PDAC Tumor by Dilated Duct</vt:lpstr>
      <vt:lpstr>Finding PDAC Tumor by Dilated Duct</vt:lpstr>
      <vt:lpstr>Finding PDAC Tumor by Dilated Duct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works of Medical Image Segmentation</dc:title>
  <dc:creator>xsfh</dc:creator>
  <cp:lastModifiedBy>xsfh</cp:lastModifiedBy>
  <cp:revision>3</cp:revision>
  <dcterms:created xsi:type="dcterms:W3CDTF">2019-07-09T09:26:00Z</dcterms:created>
  <dcterms:modified xsi:type="dcterms:W3CDTF">2020-04-23T17:49:27Z</dcterms:modified>
</cp:coreProperties>
</file>